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2" r:id="rId2"/>
  </p:sldMasterIdLst>
  <p:notesMasterIdLst>
    <p:notesMasterId r:id="rId39"/>
  </p:notesMasterIdLst>
  <p:sldIdLst>
    <p:sldId id="276" r:id="rId3"/>
    <p:sldId id="258" r:id="rId4"/>
    <p:sldId id="323" r:id="rId5"/>
    <p:sldId id="317" r:id="rId6"/>
    <p:sldId id="321" r:id="rId7"/>
    <p:sldId id="277" r:id="rId8"/>
    <p:sldId id="311" r:id="rId9"/>
    <p:sldId id="312" r:id="rId10"/>
    <p:sldId id="278" r:id="rId11"/>
    <p:sldId id="279" r:id="rId12"/>
    <p:sldId id="318" r:id="rId13"/>
    <p:sldId id="295" r:id="rId14"/>
    <p:sldId id="294" r:id="rId15"/>
    <p:sldId id="281" r:id="rId16"/>
    <p:sldId id="300" r:id="rId17"/>
    <p:sldId id="291" r:id="rId18"/>
    <p:sldId id="298" r:id="rId19"/>
    <p:sldId id="283" r:id="rId20"/>
    <p:sldId id="282" r:id="rId21"/>
    <p:sldId id="284" r:id="rId22"/>
    <p:sldId id="292" r:id="rId23"/>
    <p:sldId id="319" r:id="rId24"/>
    <p:sldId id="285" r:id="rId25"/>
    <p:sldId id="299" r:id="rId26"/>
    <p:sldId id="286" r:id="rId27"/>
    <p:sldId id="293" r:id="rId28"/>
    <p:sldId id="296" r:id="rId29"/>
    <p:sldId id="301" r:id="rId30"/>
    <p:sldId id="302" r:id="rId31"/>
    <p:sldId id="288" r:id="rId32"/>
    <p:sldId id="304" r:id="rId33"/>
    <p:sldId id="303" r:id="rId34"/>
    <p:sldId id="305" r:id="rId35"/>
    <p:sldId id="306" r:id="rId36"/>
    <p:sldId id="313" r:id="rId37"/>
    <p:sldId id="297" r:id="rId38"/>
  </p:sldIdLst>
  <p:sldSz cx="12192000" cy="6858000"/>
  <p:notesSz cx="6858000" cy="9144000"/>
  <p:embeddedFontLst>
    <p:embeddedFont>
      <p:font typeface="Calibri" panose="020F0502020204030204" pitchFamily="34" charset="0"/>
      <p:regular r:id="rId40"/>
      <p:bold r:id="rId41"/>
      <p:italic r:id="rId42"/>
      <p:boldItalic r:id="rId43"/>
    </p:embeddedFont>
    <p:embeddedFont>
      <p:font typeface="Cambria Math" panose="02040503050406030204" pitchFamily="18" charset="0"/>
      <p:regular r:id="rId44"/>
    </p:embeddedFont>
    <p:embeddedFont>
      <p:font typeface="Linux Biolinum" panose="02000503000000000000" pitchFamily="2" charset="0"/>
      <p:regular r:id="rId45"/>
      <p:bold r:id="rId46"/>
      <p:italic r:id="rId47"/>
    </p:embeddedFont>
    <p:embeddedFont>
      <p:font typeface="Linux Libertine" panose="02000503000000000000" pitchFamily="2" charset="0"/>
      <p:regular r:id="rId48"/>
      <p:bold r:id="rId49"/>
      <p:italic r:id="rId50"/>
      <p:boldItalic r:id="rId51"/>
    </p:embeddedFont>
    <p:embeddedFont>
      <p:font typeface="等线" panose="02010600030101010101" pitchFamily="2" charset="-122"/>
      <p:regular r:id="rId52"/>
      <p:bold r:id="rId53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7C80"/>
    <a:srgbClr val="36AFCE"/>
    <a:srgbClr val="FF7E0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0" d="100"/>
          <a:sy n="110" d="100"/>
        </p:scale>
        <p:origin x="582" y="5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3.fntdata"/><Relationship Id="rId47" Type="http://schemas.openxmlformats.org/officeDocument/2006/relationships/font" Target="fonts/font8.fntdata"/><Relationship Id="rId50" Type="http://schemas.openxmlformats.org/officeDocument/2006/relationships/font" Target="fonts/font11.fntdata"/><Relationship Id="rId55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font" Target="fonts/font1.fntdata"/><Relationship Id="rId45" Type="http://schemas.openxmlformats.org/officeDocument/2006/relationships/font" Target="fonts/font6.fntdata"/><Relationship Id="rId53" Type="http://schemas.openxmlformats.org/officeDocument/2006/relationships/font" Target="fonts/font14.fntdata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4.fntdata"/><Relationship Id="rId48" Type="http://schemas.openxmlformats.org/officeDocument/2006/relationships/font" Target="fonts/font9.fntdata"/><Relationship Id="rId56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font" Target="fonts/font12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font" Target="fonts/font7.fntdata"/><Relationship Id="rId20" Type="http://schemas.openxmlformats.org/officeDocument/2006/relationships/slide" Target="slides/slide18.xml"/><Relationship Id="rId41" Type="http://schemas.openxmlformats.org/officeDocument/2006/relationships/font" Target="fonts/font2.fntdata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10.fntdata"/><Relationship Id="rId57" Type="http://schemas.openxmlformats.org/officeDocument/2006/relationships/tableStyles" Target="tableStyles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font" Target="fonts/font5.fntdata"/><Relationship Id="rId52" Type="http://schemas.openxmlformats.org/officeDocument/2006/relationships/font" Target="fonts/font13.fntdata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microsoft.com/office/2007/relationships/hdphoto" Target="../media/hdphoto1.wdp"/><Relationship Id="rId1" Type="http://schemas.openxmlformats.org/officeDocument/2006/relationships/image" Target="../media/image11.png"/><Relationship Id="rId4" Type="http://schemas.microsoft.com/office/2007/relationships/hdphoto" Target="../media/hdphoto2.wdp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microsoft.com/office/2007/relationships/hdphoto" Target="../media/hdphoto1.wdp"/><Relationship Id="rId1" Type="http://schemas.openxmlformats.org/officeDocument/2006/relationships/image" Target="../media/image11.png"/><Relationship Id="rId4" Type="http://schemas.microsoft.com/office/2007/relationships/hdphoto" Target="../media/hdphoto2.wdp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image" Target="../media/image16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32E19F1-17D1-4059-A9B4-A0EAE59861F9}" type="doc">
      <dgm:prSet loTypeId="urn:microsoft.com/office/officeart/2008/layout/BendingPictureSemiTransparentText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zh-CN" altLang="en-US"/>
        </a:p>
      </dgm:t>
    </dgm:pt>
    <dgm:pt modelId="{4E0BA5F5-401B-4D16-B8BC-F54C62D4F1AC}">
      <dgm:prSet/>
      <dgm:spPr/>
      <dgm:t>
        <a:bodyPr/>
        <a:lstStyle/>
        <a:p>
          <a:r>
            <a: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Path guiding </a:t>
          </a:r>
          <a:r>
            <a:rPr lang="en-US" dirty="0"/>
            <a:t>[</a:t>
          </a:r>
          <a:r>
            <a:rPr lang="en-US" altLang="zh-CN" dirty="0"/>
            <a:t>Müller</a:t>
          </a:r>
          <a:r>
            <a:rPr lang="en-US" dirty="0"/>
            <a:t> et al. 2017]</a:t>
          </a:r>
          <a:endParaRPr lang="zh-CN" dirty="0"/>
        </a:p>
      </dgm:t>
    </dgm:pt>
    <dgm:pt modelId="{49716F82-13EF-49C3-AB0A-1D28E6455162}" type="parTrans" cxnId="{E557CA0C-7045-4AE5-BBD2-F41474AF1495}">
      <dgm:prSet/>
      <dgm:spPr/>
      <dgm:t>
        <a:bodyPr/>
        <a:lstStyle/>
        <a:p>
          <a:endParaRPr lang="zh-CN" altLang="en-US"/>
        </a:p>
      </dgm:t>
    </dgm:pt>
    <dgm:pt modelId="{A329611B-D5C0-4F8C-A7D7-4C76C39A5875}" type="sibTrans" cxnId="{E557CA0C-7045-4AE5-BBD2-F41474AF1495}">
      <dgm:prSet/>
      <dgm:spPr/>
      <dgm:t>
        <a:bodyPr/>
        <a:lstStyle/>
        <a:p>
          <a:endParaRPr lang="zh-CN" altLang="en-US"/>
        </a:p>
      </dgm:t>
    </dgm:pt>
    <dgm:pt modelId="{9B2B8BAB-258C-4C74-B42D-CEF29B09DC90}">
      <dgm:prSet/>
      <dgm:spPr/>
      <dgm:t>
        <a:bodyPr/>
        <a:lstStyle/>
        <a:p>
          <a:r>
            <a:rPr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SPPM </a:t>
          </a:r>
          <a:r>
            <a:rPr lang="en-US" dirty="0"/>
            <a:t>[Hachisuka et al. 2009]</a:t>
          </a:r>
          <a:endParaRPr lang="zh-CN" dirty="0"/>
        </a:p>
      </dgm:t>
    </dgm:pt>
    <dgm:pt modelId="{B3A1CE1C-CC28-41FC-932E-F0B5420E09AF}" type="parTrans" cxnId="{C9988056-D244-48D4-B1B7-E177A3E511EB}">
      <dgm:prSet/>
      <dgm:spPr/>
      <dgm:t>
        <a:bodyPr/>
        <a:lstStyle/>
        <a:p>
          <a:endParaRPr lang="zh-CN" altLang="en-US"/>
        </a:p>
      </dgm:t>
    </dgm:pt>
    <dgm:pt modelId="{9AC51EEF-0DA5-49E6-A1D9-EA33A6E5D35C}" type="sibTrans" cxnId="{C9988056-D244-48D4-B1B7-E177A3E511EB}">
      <dgm:prSet/>
      <dgm:spPr/>
      <dgm:t>
        <a:bodyPr/>
        <a:lstStyle/>
        <a:p>
          <a:endParaRPr lang="zh-CN" altLang="en-US"/>
        </a:p>
      </dgm:t>
    </dgm:pt>
    <dgm:pt modelId="{08959FF4-863B-4C2A-831D-AA110259A6A3}">
      <dgm:prSet/>
      <dgm:spPr/>
      <dgm:t>
        <a:bodyPr/>
        <a:lstStyle/>
        <a:p>
          <a:r>
            <a:rPr lang="en-US" altLang="zh-CN" dirty="0"/>
            <a:t>Blurring and noise</a:t>
          </a:r>
          <a:endParaRPr lang="zh-CN" dirty="0"/>
        </a:p>
      </dgm:t>
    </dgm:pt>
    <dgm:pt modelId="{C1C8EA04-1BA5-4DE7-BC27-8DBB38453B5A}" type="parTrans" cxnId="{792DF3DE-4FB2-4C6B-AC48-98BAC3AE4E2A}">
      <dgm:prSet/>
      <dgm:spPr/>
      <dgm:t>
        <a:bodyPr/>
        <a:lstStyle/>
        <a:p>
          <a:endParaRPr lang="zh-CN" altLang="en-US"/>
        </a:p>
      </dgm:t>
    </dgm:pt>
    <dgm:pt modelId="{031D3A69-B0D0-482E-BCC4-30228B34FFB3}" type="sibTrans" cxnId="{792DF3DE-4FB2-4C6B-AC48-98BAC3AE4E2A}">
      <dgm:prSet/>
      <dgm:spPr/>
      <dgm:t>
        <a:bodyPr/>
        <a:lstStyle/>
        <a:p>
          <a:endParaRPr lang="zh-CN" altLang="en-US"/>
        </a:p>
      </dgm:t>
    </dgm:pt>
    <dgm:pt modelId="{999AC662-7B51-487B-A44A-43D6C34FF8B6}">
      <dgm:prSet/>
      <dgm:spPr/>
      <dgm:t>
        <a:bodyPr/>
        <a:lstStyle/>
        <a:p>
          <a:r>
            <a:rPr lang="en-US" altLang="zh-CN" dirty="0"/>
            <a:t>Extremely slow to converge</a:t>
          </a:r>
          <a:endParaRPr lang="zh-CN" dirty="0"/>
        </a:p>
      </dgm:t>
    </dgm:pt>
    <dgm:pt modelId="{83D2DF35-8FBB-47F1-8658-912C6AF6D856}" type="parTrans" cxnId="{92DF797A-1503-41FE-903E-195E13A8FC91}">
      <dgm:prSet/>
      <dgm:spPr/>
      <dgm:t>
        <a:bodyPr/>
        <a:lstStyle/>
        <a:p>
          <a:endParaRPr lang="zh-CN" altLang="en-US"/>
        </a:p>
      </dgm:t>
    </dgm:pt>
    <dgm:pt modelId="{08279C5C-0180-4E32-9AE9-67D0B8DFD395}" type="sibTrans" cxnId="{92DF797A-1503-41FE-903E-195E13A8FC91}">
      <dgm:prSet/>
      <dgm:spPr/>
      <dgm:t>
        <a:bodyPr/>
        <a:lstStyle/>
        <a:p>
          <a:endParaRPr lang="zh-CN" altLang="en-US"/>
        </a:p>
      </dgm:t>
    </dgm:pt>
    <dgm:pt modelId="{26FF313A-F599-4307-B13A-E3D1369B26BF}" type="pres">
      <dgm:prSet presAssocID="{032E19F1-17D1-4059-A9B4-A0EAE59861F9}" presName="Name0" presStyleCnt="0">
        <dgm:presLayoutVars>
          <dgm:dir/>
          <dgm:resizeHandles val="exact"/>
        </dgm:presLayoutVars>
      </dgm:prSet>
      <dgm:spPr/>
    </dgm:pt>
    <dgm:pt modelId="{040982ED-F32E-4DD7-9EDF-37D451277764}" type="pres">
      <dgm:prSet presAssocID="{4E0BA5F5-401B-4D16-B8BC-F54C62D4F1AC}" presName="composite" presStyleCnt="0"/>
      <dgm:spPr/>
    </dgm:pt>
    <dgm:pt modelId="{FA2D4C03-E83E-45D6-ADBA-4605AB7BD97C}" type="pres">
      <dgm:prSet presAssocID="{4E0BA5F5-401B-4D16-B8BC-F54C62D4F1AC}" presName="rect1" presStyleLbl="bgShp" presStyleIdx="0" presStyleCnt="2"/>
      <dgm:spPr>
        <a:blipFill rotWithShape="1">
          <a:blip xmlns:r="http://schemas.openxmlformats.org/officeDocument/2006/relationships"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/>
          <a:stretch>
            <a:fillRect t="-2000" b="-2000"/>
          </a:stretch>
        </a:blipFill>
      </dgm:spPr>
    </dgm:pt>
    <dgm:pt modelId="{F05B06DB-F858-4D45-AFD3-D4128592669B}" type="pres">
      <dgm:prSet presAssocID="{4E0BA5F5-401B-4D16-B8BC-F54C62D4F1AC}" presName="rect2" presStyleLbl="trBgShp" presStyleIdx="0" presStyleCnt="2">
        <dgm:presLayoutVars>
          <dgm:bulletEnabled val="1"/>
        </dgm:presLayoutVars>
      </dgm:prSet>
      <dgm:spPr/>
    </dgm:pt>
    <dgm:pt modelId="{CEC169DA-AB38-4688-A52C-5524019A4D14}" type="pres">
      <dgm:prSet presAssocID="{A329611B-D5C0-4F8C-A7D7-4C76C39A5875}" presName="sibTrans" presStyleCnt="0"/>
      <dgm:spPr/>
    </dgm:pt>
    <dgm:pt modelId="{01A301DE-32BA-410C-A712-7A924FCAF6BA}" type="pres">
      <dgm:prSet presAssocID="{9B2B8BAB-258C-4C74-B42D-CEF29B09DC90}" presName="composite" presStyleCnt="0"/>
      <dgm:spPr/>
    </dgm:pt>
    <dgm:pt modelId="{EB2FB628-E3CD-4C27-8575-3A5C89E68E25}" type="pres">
      <dgm:prSet presAssocID="{9B2B8BAB-258C-4C74-B42D-CEF29B09DC90}" presName="rect1" presStyleLbl="bgShp" presStyleIdx="1" presStyleCnt="2"/>
      <dgm:spPr>
        <a:blipFill rotWithShape="1">
          <a:blip xmlns:r="http://schemas.openxmlformats.org/officeDocument/2006/relationships"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/>
          <a:stretch>
            <a:fillRect t="-4000" b="-4000"/>
          </a:stretch>
        </a:blipFill>
      </dgm:spPr>
    </dgm:pt>
    <dgm:pt modelId="{B5DD31FD-E337-483B-BABC-D78E671C0BAB}" type="pres">
      <dgm:prSet presAssocID="{9B2B8BAB-258C-4C74-B42D-CEF29B09DC90}" presName="rect2" presStyleLbl="trBgShp" presStyleIdx="1" presStyleCnt="2">
        <dgm:presLayoutVars>
          <dgm:bulletEnabled val="1"/>
        </dgm:presLayoutVars>
      </dgm:prSet>
      <dgm:spPr/>
    </dgm:pt>
  </dgm:ptLst>
  <dgm:cxnLst>
    <dgm:cxn modelId="{E557CA0C-7045-4AE5-BBD2-F41474AF1495}" srcId="{032E19F1-17D1-4059-A9B4-A0EAE59861F9}" destId="{4E0BA5F5-401B-4D16-B8BC-F54C62D4F1AC}" srcOrd="0" destOrd="0" parTransId="{49716F82-13EF-49C3-AB0A-1D28E6455162}" sibTransId="{A329611B-D5C0-4F8C-A7D7-4C76C39A5875}"/>
    <dgm:cxn modelId="{2F2BD711-60DC-4BBF-8D35-2F2CB2FDFCF4}" type="presOf" srcId="{032E19F1-17D1-4059-A9B4-A0EAE59861F9}" destId="{26FF313A-F599-4307-B13A-E3D1369B26BF}" srcOrd="0" destOrd="0" presId="urn:microsoft.com/office/officeart/2008/layout/BendingPictureSemiTransparentText"/>
    <dgm:cxn modelId="{C9988056-D244-48D4-B1B7-E177A3E511EB}" srcId="{032E19F1-17D1-4059-A9B4-A0EAE59861F9}" destId="{9B2B8BAB-258C-4C74-B42D-CEF29B09DC90}" srcOrd="1" destOrd="0" parTransId="{B3A1CE1C-CC28-41FC-932E-F0B5420E09AF}" sibTransId="{9AC51EEF-0DA5-49E6-A1D9-EA33A6E5D35C}"/>
    <dgm:cxn modelId="{92DF797A-1503-41FE-903E-195E13A8FC91}" srcId="{4E0BA5F5-401B-4D16-B8BC-F54C62D4F1AC}" destId="{999AC662-7B51-487B-A44A-43D6C34FF8B6}" srcOrd="0" destOrd="0" parTransId="{83D2DF35-8FBB-47F1-8658-912C6AF6D856}" sibTransId="{08279C5C-0180-4E32-9AE9-67D0B8DFD395}"/>
    <dgm:cxn modelId="{530BDA8E-FA68-4998-8418-3E64F6EAF75F}" type="presOf" srcId="{9B2B8BAB-258C-4C74-B42D-CEF29B09DC90}" destId="{B5DD31FD-E337-483B-BABC-D78E671C0BAB}" srcOrd="0" destOrd="0" presId="urn:microsoft.com/office/officeart/2008/layout/BendingPictureSemiTransparentText"/>
    <dgm:cxn modelId="{E87CAD9F-0C88-4847-9A4E-387A4F65D5B5}" type="presOf" srcId="{999AC662-7B51-487B-A44A-43D6C34FF8B6}" destId="{F05B06DB-F858-4D45-AFD3-D4128592669B}" srcOrd="0" destOrd="1" presId="urn:microsoft.com/office/officeart/2008/layout/BendingPictureSemiTransparentText"/>
    <dgm:cxn modelId="{A4547CCF-C9A6-4A16-B2C2-D6AA66C7F69D}" type="presOf" srcId="{08959FF4-863B-4C2A-831D-AA110259A6A3}" destId="{B5DD31FD-E337-483B-BABC-D78E671C0BAB}" srcOrd="0" destOrd="1" presId="urn:microsoft.com/office/officeart/2008/layout/BendingPictureSemiTransparentText"/>
    <dgm:cxn modelId="{792DF3DE-4FB2-4C6B-AC48-98BAC3AE4E2A}" srcId="{9B2B8BAB-258C-4C74-B42D-CEF29B09DC90}" destId="{08959FF4-863B-4C2A-831D-AA110259A6A3}" srcOrd="0" destOrd="0" parTransId="{C1C8EA04-1BA5-4DE7-BC27-8DBB38453B5A}" sibTransId="{031D3A69-B0D0-482E-BCC4-30228B34FFB3}"/>
    <dgm:cxn modelId="{91D39EF4-BA7D-4FF3-95E7-C1A847B15D05}" type="presOf" srcId="{4E0BA5F5-401B-4D16-B8BC-F54C62D4F1AC}" destId="{F05B06DB-F858-4D45-AFD3-D4128592669B}" srcOrd="0" destOrd="0" presId="urn:microsoft.com/office/officeart/2008/layout/BendingPictureSemiTransparentText"/>
    <dgm:cxn modelId="{CF57BABB-9352-4795-9335-26B4A6E124B4}" type="presParOf" srcId="{26FF313A-F599-4307-B13A-E3D1369B26BF}" destId="{040982ED-F32E-4DD7-9EDF-37D451277764}" srcOrd="0" destOrd="0" presId="urn:microsoft.com/office/officeart/2008/layout/BendingPictureSemiTransparentText"/>
    <dgm:cxn modelId="{0C03BC20-E1BF-47A9-9414-D3C89BE839A0}" type="presParOf" srcId="{040982ED-F32E-4DD7-9EDF-37D451277764}" destId="{FA2D4C03-E83E-45D6-ADBA-4605AB7BD97C}" srcOrd="0" destOrd="0" presId="urn:microsoft.com/office/officeart/2008/layout/BendingPictureSemiTransparentText"/>
    <dgm:cxn modelId="{A6BA1B51-DD9F-46FD-A506-D514E246B27A}" type="presParOf" srcId="{040982ED-F32E-4DD7-9EDF-37D451277764}" destId="{F05B06DB-F858-4D45-AFD3-D4128592669B}" srcOrd="1" destOrd="0" presId="urn:microsoft.com/office/officeart/2008/layout/BendingPictureSemiTransparentText"/>
    <dgm:cxn modelId="{E359FC0B-3AB6-4C9C-83B2-A190D0142B3F}" type="presParOf" srcId="{26FF313A-F599-4307-B13A-E3D1369B26BF}" destId="{CEC169DA-AB38-4688-A52C-5524019A4D14}" srcOrd="1" destOrd="0" presId="urn:microsoft.com/office/officeart/2008/layout/BendingPictureSemiTransparentText"/>
    <dgm:cxn modelId="{E2105460-95FF-47B0-8BAF-EE1F361A398E}" type="presParOf" srcId="{26FF313A-F599-4307-B13A-E3D1369B26BF}" destId="{01A301DE-32BA-410C-A712-7A924FCAF6BA}" srcOrd="2" destOrd="0" presId="urn:microsoft.com/office/officeart/2008/layout/BendingPictureSemiTransparentText"/>
    <dgm:cxn modelId="{4401C148-7DB2-4DF2-A4AA-22F6A35052F0}" type="presParOf" srcId="{01A301DE-32BA-410C-A712-7A924FCAF6BA}" destId="{EB2FB628-E3CD-4C27-8575-3A5C89E68E25}" srcOrd="0" destOrd="0" presId="urn:microsoft.com/office/officeart/2008/layout/BendingPictureSemiTransparentText"/>
    <dgm:cxn modelId="{35D35C46-1203-4F74-8959-2408AD5DA825}" type="presParOf" srcId="{01A301DE-32BA-410C-A712-7A924FCAF6BA}" destId="{B5DD31FD-E337-483B-BABC-D78E671C0BAB}" srcOrd="1" destOrd="0" presId="urn:microsoft.com/office/officeart/2008/layout/BendingPictureSemiTransparentTex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107C9E3-AA00-4935-88CC-A836E2DAB7D7}" type="doc">
      <dgm:prSet loTypeId="urn:microsoft.com/office/officeart/2005/8/layout/lProcess3" loCatId="process" qsTypeId="urn:microsoft.com/office/officeart/2005/8/quickstyle/simple5" qsCatId="simple" csTypeId="urn:microsoft.com/office/officeart/2005/8/colors/colorful3" csCatId="colorful" phldr="1"/>
      <dgm:spPr/>
      <dgm:t>
        <a:bodyPr/>
        <a:lstStyle/>
        <a:p>
          <a:endParaRPr lang="zh-CN" altLang="en-US"/>
        </a:p>
      </dgm:t>
    </dgm:pt>
    <dgm:pt modelId="{A96D75D0-7209-437A-BFCC-4AF7AAE5447B}">
      <dgm:prSet/>
      <dgm:spPr/>
      <dgm:t>
        <a:bodyPr/>
        <a:lstStyle/>
        <a:p>
          <a:r>
            <a:rPr lang="en-US"/>
            <a:t>Point sampling</a:t>
          </a:r>
          <a:endParaRPr lang="zh-CN"/>
        </a:p>
      </dgm:t>
    </dgm:pt>
    <dgm:pt modelId="{CAE5A381-D97B-49C2-A6AE-4BEDEF5C9C0B}" type="parTrans" cxnId="{4E27F293-A2B9-4B23-A55E-01581D0803DF}">
      <dgm:prSet/>
      <dgm:spPr/>
      <dgm:t>
        <a:bodyPr/>
        <a:lstStyle/>
        <a:p>
          <a:endParaRPr lang="zh-CN" altLang="en-US"/>
        </a:p>
      </dgm:t>
    </dgm:pt>
    <dgm:pt modelId="{52FE9128-9356-4992-B783-0F4B5F5F846B}" type="sibTrans" cxnId="{4E27F293-A2B9-4B23-A55E-01581D0803DF}">
      <dgm:prSet/>
      <dgm:spPr/>
      <dgm:t>
        <a:bodyPr/>
        <a:lstStyle/>
        <a:p>
          <a:endParaRPr lang="zh-CN" altLang="en-US"/>
        </a:p>
      </dgm:t>
    </dgm:pt>
    <dgm:pt modelId="{F6099899-5CE2-4E0C-BB90-21140D14203C}">
      <dgm:prSet/>
      <dgm:spPr/>
      <dgm:t>
        <a:bodyPr/>
        <a:lstStyle/>
        <a:p>
          <a:r>
            <a:rPr lang="en-US" dirty="0"/>
            <a:t>SMS [Zeltner20]</a:t>
          </a:r>
          <a:endParaRPr lang="zh-CN" dirty="0"/>
        </a:p>
      </dgm:t>
    </dgm:pt>
    <dgm:pt modelId="{564556EE-11F7-4207-86DF-D6180A6B9653}" type="parTrans" cxnId="{98453763-5932-4890-A67D-2D094F4D382D}">
      <dgm:prSet/>
      <dgm:spPr/>
      <dgm:t>
        <a:bodyPr/>
        <a:lstStyle/>
        <a:p>
          <a:endParaRPr lang="zh-CN" altLang="en-US"/>
        </a:p>
      </dgm:t>
    </dgm:pt>
    <dgm:pt modelId="{AE109F1E-B9FF-4ED3-BBE9-9E79B789AD7F}" type="sibTrans" cxnId="{98453763-5932-4890-A67D-2D094F4D382D}">
      <dgm:prSet/>
      <dgm:spPr/>
      <dgm:t>
        <a:bodyPr/>
        <a:lstStyle/>
        <a:p>
          <a:endParaRPr lang="zh-CN" altLang="en-US"/>
        </a:p>
      </dgm:t>
    </dgm:pt>
    <dgm:pt modelId="{481E0FC2-9E9C-4077-989E-A45E6C79FEC5}">
      <dgm:prSet/>
      <dgm:spPr/>
      <dgm:t>
        <a:bodyPr/>
        <a:lstStyle/>
        <a:p>
          <a:r>
            <a:rPr lang="en-US"/>
            <a:t>MPG [Fan23]</a:t>
          </a:r>
          <a:endParaRPr lang="zh-CN"/>
        </a:p>
      </dgm:t>
    </dgm:pt>
    <dgm:pt modelId="{45663B00-82B1-4961-9B4D-E0E01C142183}" type="parTrans" cxnId="{57AA4DCA-26DB-4E3B-B34C-6198FE76A2E7}">
      <dgm:prSet/>
      <dgm:spPr/>
      <dgm:t>
        <a:bodyPr/>
        <a:lstStyle/>
        <a:p>
          <a:endParaRPr lang="zh-CN" altLang="en-US"/>
        </a:p>
      </dgm:t>
    </dgm:pt>
    <dgm:pt modelId="{176BDCEB-3FE1-4DBF-BBCC-70DDF582551B}" type="sibTrans" cxnId="{57AA4DCA-26DB-4E3B-B34C-6198FE76A2E7}">
      <dgm:prSet/>
      <dgm:spPr/>
      <dgm:t>
        <a:bodyPr/>
        <a:lstStyle/>
        <a:p>
          <a:endParaRPr lang="zh-CN" altLang="en-US"/>
        </a:p>
      </dgm:t>
    </dgm:pt>
    <dgm:pt modelId="{FDB3D9DD-CAB8-47A9-8087-C4BC114B4C8E}">
      <dgm:prSet/>
      <dgm:spPr/>
      <dgm:t>
        <a:bodyPr/>
        <a:lstStyle/>
        <a:p>
          <a:r>
            <a:rPr lang="en-US"/>
            <a:t>Region analysis</a:t>
          </a:r>
          <a:endParaRPr lang="zh-CN"/>
        </a:p>
      </dgm:t>
    </dgm:pt>
    <dgm:pt modelId="{F0233572-2585-4DAB-A3D1-F1DACE7C9D9A}" type="parTrans" cxnId="{61452019-339E-4663-884C-1E054DA03911}">
      <dgm:prSet/>
      <dgm:spPr/>
      <dgm:t>
        <a:bodyPr/>
        <a:lstStyle/>
        <a:p>
          <a:endParaRPr lang="zh-CN" altLang="en-US"/>
        </a:p>
      </dgm:t>
    </dgm:pt>
    <dgm:pt modelId="{E02A01D6-3DAC-4569-B888-16AC07354F86}" type="sibTrans" cxnId="{61452019-339E-4663-884C-1E054DA03911}">
      <dgm:prSet/>
      <dgm:spPr/>
      <dgm:t>
        <a:bodyPr/>
        <a:lstStyle/>
        <a:p>
          <a:endParaRPr lang="zh-CN" altLang="en-US"/>
        </a:p>
      </dgm:t>
    </dgm:pt>
    <dgm:pt modelId="{B9D343EA-79BD-4E77-AD5A-BB037D5A641A}">
      <dgm:prSet/>
      <dgm:spPr/>
      <dgm:t>
        <a:bodyPr/>
        <a:lstStyle/>
        <a:p>
          <a:r>
            <a:rPr lang="en-US" dirty="0"/>
            <a:t>Path Cuts [Wang20]</a:t>
          </a:r>
          <a:endParaRPr lang="zh-CN" dirty="0"/>
        </a:p>
      </dgm:t>
    </dgm:pt>
    <dgm:pt modelId="{EDBA300D-90E8-4A9F-8B0B-1F179C2FE9CA}" type="parTrans" cxnId="{CAB592F8-FCB3-4DE5-8D72-846BEAC30D9A}">
      <dgm:prSet/>
      <dgm:spPr/>
      <dgm:t>
        <a:bodyPr/>
        <a:lstStyle/>
        <a:p>
          <a:endParaRPr lang="zh-CN" altLang="en-US"/>
        </a:p>
      </dgm:t>
    </dgm:pt>
    <dgm:pt modelId="{42DBC59E-F8C9-4A78-80E4-9AAAA2CAFBC2}" type="sibTrans" cxnId="{CAB592F8-FCB3-4DE5-8D72-846BEAC30D9A}">
      <dgm:prSet/>
      <dgm:spPr/>
      <dgm:t>
        <a:bodyPr/>
        <a:lstStyle/>
        <a:p>
          <a:endParaRPr lang="zh-CN" altLang="en-US"/>
        </a:p>
      </dgm:t>
    </dgm:pt>
    <dgm:pt modelId="{67FE875F-0019-4B82-9077-3B8AF7061083}">
      <dgm:prSet/>
      <dgm:spPr/>
      <dgm:t>
        <a:bodyPr/>
        <a:lstStyle/>
        <a:p>
          <a:r>
            <a:rPr lang="en-US" dirty="0"/>
            <a:t>Specular Polynomials [Fan24]</a:t>
          </a:r>
          <a:endParaRPr lang="zh-CN" dirty="0"/>
        </a:p>
      </dgm:t>
    </dgm:pt>
    <dgm:pt modelId="{E40BA0AC-0CDF-4526-BED3-2B36C51352EF}" type="parTrans" cxnId="{7B3691A4-EF4D-481B-B560-13F93FF54504}">
      <dgm:prSet/>
      <dgm:spPr/>
      <dgm:t>
        <a:bodyPr/>
        <a:lstStyle/>
        <a:p>
          <a:endParaRPr lang="zh-CN" altLang="en-US"/>
        </a:p>
      </dgm:t>
    </dgm:pt>
    <dgm:pt modelId="{82515AC7-F6AE-4EC4-8081-4ABDFBC0FD28}" type="sibTrans" cxnId="{7B3691A4-EF4D-481B-B560-13F93FF54504}">
      <dgm:prSet/>
      <dgm:spPr/>
      <dgm:t>
        <a:bodyPr/>
        <a:lstStyle/>
        <a:p>
          <a:endParaRPr lang="zh-CN" altLang="en-US"/>
        </a:p>
      </dgm:t>
    </dgm:pt>
    <dgm:pt modelId="{06D227F9-2B66-49F8-A4AD-83F0EB5D969F}">
      <dgm:prSet/>
      <dgm:spPr/>
      <dgm:t>
        <a:bodyPr/>
        <a:lstStyle/>
        <a:p>
          <a:r>
            <a:rPr lang="en-US" b="1" dirty="0"/>
            <a:t>Ours</a:t>
          </a:r>
          <a:endParaRPr lang="zh-CN" b="1" dirty="0"/>
        </a:p>
      </dgm:t>
    </dgm:pt>
    <dgm:pt modelId="{7DBA0811-5F34-4697-84D1-842D2837D077}" type="parTrans" cxnId="{0EDF263A-BDED-4555-B7DA-7BD0B3930E8E}">
      <dgm:prSet/>
      <dgm:spPr/>
      <dgm:t>
        <a:bodyPr/>
        <a:lstStyle/>
        <a:p>
          <a:endParaRPr lang="zh-CN" altLang="en-US"/>
        </a:p>
      </dgm:t>
    </dgm:pt>
    <dgm:pt modelId="{5DC93CF6-A2C8-4E7F-AD9F-1809C8930D16}" type="sibTrans" cxnId="{0EDF263A-BDED-4555-B7DA-7BD0B3930E8E}">
      <dgm:prSet/>
      <dgm:spPr/>
      <dgm:t>
        <a:bodyPr/>
        <a:lstStyle/>
        <a:p>
          <a:endParaRPr lang="zh-CN" altLang="en-US"/>
        </a:p>
      </dgm:t>
    </dgm:pt>
    <dgm:pt modelId="{73CC717A-DF8F-46D9-ABA8-0AE8BC459CB3}">
      <dgm:prSet/>
      <dgm:spPr/>
      <dgm:t>
        <a:bodyPr/>
        <a:lstStyle/>
        <a:p>
          <a:r>
            <a:rPr lang="en-US" altLang="zh-CN" dirty="0"/>
            <a:t>MNEE [Hanika15]</a:t>
          </a:r>
          <a:endParaRPr lang="zh-CN" dirty="0"/>
        </a:p>
      </dgm:t>
    </dgm:pt>
    <dgm:pt modelId="{C690651D-2858-4AAE-BD80-6B987265CE26}" type="parTrans" cxnId="{7D6A4001-1615-4F8C-9899-D716CFB5AAFA}">
      <dgm:prSet/>
      <dgm:spPr/>
      <dgm:t>
        <a:bodyPr/>
        <a:lstStyle/>
        <a:p>
          <a:endParaRPr lang="zh-CN" altLang="en-US"/>
        </a:p>
      </dgm:t>
    </dgm:pt>
    <dgm:pt modelId="{79A301D5-C9B7-4B94-B7BD-C4A269923764}" type="sibTrans" cxnId="{7D6A4001-1615-4F8C-9899-D716CFB5AAFA}">
      <dgm:prSet/>
      <dgm:spPr/>
      <dgm:t>
        <a:bodyPr/>
        <a:lstStyle/>
        <a:p>
          <a:endParaRPr lang="zh-CN" altLang="en-US"/>
        </a:p>
      </dgm:t>
    </dgm:pt>
    <dgm:pt modelId="{B4554019-EFD3-42EB-9F5B-3EB458695648}">
      <dgm:prSet/>
      <dgm:spPr/>
      <dgm:t>
        <a:bodyPr/>
        <a:lstStyle/>
        <a:p>
          <a:r>
            <a:rPr lang="en-US" altLang="zh-CN" dirty="0"/>
            <a:t>ME [Jakob12]</a:t>
          </a:r>
          <a:endParaRPr lang="zh-CN" dirty="0"/>
        </a:p>
      </dgm:t>
    </dgm:pt>
    <dgm:pt modelId="{FEF821B7-A4DC-4915-9F42-F8629623847B}" type="parTrans" cxnId="{7111DBA9-3914-4ADC-A6CA-0756A9C6816E}">
      <dgm:prSet/>
      <dgm:spPr/>
      <dgm:t>
        <a:bodyPr/>
        <a:lstStyle/>
        <a:p>
          <a:endParaRPr lang="zh-CN" altLang="en-US"/>
        </a:p>
      </dgm:t>
    </dgm:pt>
    <dgm:pt modelId="{C669ACD0-099E-4EF5-8C65-8E0DA8E0B9A7}" type="sibTrans" cxnId="{7111DBA9-3914-4ADC-A6CA-0756A9C6816E}">
      <dgm:prSet/>
      <dgm:spPr/>
      <dgm:t>
        <a:bodyPr/>
        <a:lstStyle/>
        <a:p>
          <a:endParaRPr lang="zh-CN" altLang="en-US"/>
        </a:p>
      </dgm:t>
    </dgm:pt>
    <dgm:pt modelId="{258EECF3-CB0D-4B4D-94CC-1221C87AD2D1}">
      <dgm:prSet/>
      <dgm:spPr/>
      <dgm:t>
        <a:bodyPr/>
        <a:lstStyle/>
        <a:p>
          <a:r>
            <a:rPr lang="en-US" altLang="zh-CN" dirty="0"/>
            <a:t>Spindle Test [Walter09]</a:t>
          </a:r>
          <a:endParaRPr lang="zh-CN" dirty="0"/>
        </a:p>
      </dgm:t>
    </dgm:pt>
    <dgm:pt modelId="{4CD38E95-43A2-41B2-AF6F-F541C9291DA9}" type="parTrans" cxnId="{BD285D71-E18A-483F-A737-78CABC9E21FC}">
      <dgm:prSet/>
      <dgm:spPr/>
      <dgm:t>
        <a:bodyPr/>
        <a:lstStyle/>
        <a:p>
          <a:endParaRPr lang="zh-CN" altLang="en-US"/>
        </a:p>
      </dgm:t>
    </dgm:pt>
    <dgm:pt modelId="{D26D7CBC-DB85-42CE-8911-D82A017D03F8}" type="sibTrans" cxnId="{BD285D71-E18A-483F-A737-78CABC9E21FC}">
      <dgm:prSet/>
      <dgm:spPr/>
      <dgm:t>
        <a:bodyPr/>
        <a:lstStyle/>
        <a:p>
          <a:endParaRPr lang="zh-CN" altLang="en-US"/>
        </a:p>
      </dgm:t>
    </dgm:pt>
    <dgm:pt modelId="{2FE6B546-837A-4383-AF56-6FD39E82E735}" type="pres">
      <dgm:prSet presAssocID="{F107C9E3-AA00-4935-88CC-A836E2DAB7D7}" presName="Name0" presStyleCnt="0">
        <dgm:presLayoutVars>
          <dgm:chPref val="3"/>
          <dgm:dir/>
          <dgm:animLvl val="lvl"/>
          <dgm:resizeHandles/>
        </dgm:presLayoutVars>
      </dgm:prSet>
      <dgm:spPr/>
    </dgm:pt>
    <dgm:pt modelId="{B2F16099-ABF5-4407-BDAD-52C6B069758D}" type="pres">
      <dgm:prSet presAssocID="{A96D75D0-7209-437A-BFCC-4AF7AAE5447B}" presName="horFlow" presStyleCnt="0"/>
      <dgm:spPr/>
    </dgm:pt>
    <dgm:pt modelId="{ED092E7C-180B-460F-9CDB-8A42CCA9BEF8}" type="pres">
      <dgm:prSet presAssocID="{A96D75D0-7209-437A-BFCC-4AF7AAE5447B}" presName="bigChev" presStyleLbl="node1" presStyleIdx="0" presStyleCnt="2"/>
      <dgm:spPr/>
    </dgm:pt>
    <dgm:pt modelId="{C186651A-CD0B-436C-8F03-BEBC045E175D}" type="pres">
      <dgm:prSet presAssocID="{FEF821B7-A4DC-4915-9F42-F8629623847B}" presName="parTrans" presStyleCnt="0"/>
      <dgm:spPr/>
    </dgm:pt>
    <dgm:pt modelId="{87C0EFC0-A7D8-40C3-B288-DE93C857F4B2}" type="pres">
      <dgm:prSet presAssocID="{B4554019-EFD3-42EB-9F5B-3EB458695648}" presName="node" presStyleLbl="alignAccFollowNode1" presStyleIdx="0" presStyleCnt="8">
        <dgm:presLayoutVars>
          <dgm:bulletEnabled val="1"/>
        </dgm:presLayoutVars>
      </dgm:prSet>
      <dgm:spPr/>
    </dgm:pt>
    <dgm:pt modelId="{4F1C96A7-459A-4B99-AA06-2F26FE6AE95E}" type="pres">
      <dgm:prSet presAssocID="{C669ACD0-099E-4EF5-8C65-8E0DA8E0B9A7}" presName="sibTrans" presStyleCnt="0"/>
      <dgm:spPr/>
    </dgm:pt>
    <dgm:pt modelId="{AEFABD61-9051-4DF8-98D2-B657F6B8949A}" type="pres">
      <dgm:prSet presAssocID="{73CC717A-DF8F-46D9-ABA8-0AE8BC459CB3}" presName="node" presStyleLbl="alignAccFollowNode1" presStyleIdx="1" presStyleCnt="8">
        <dgm:presLayoutVars>
          <dgm:bulletEnabled val="1"/>
        </dgm:presLayoutVars>
      </dgm:prSet>
      <dgm:spPr/>
    </dgm:pt>
    <dgm:pt modelId="{4044501E-F008-4F1D-B931-58A5C43B2B1D}" type="pres">
      <dgm:prSet presAssocID="{79A301D5-C9B7-4B94-B7BD-C4A269923764}" presName="sibTrans" presStyleCnt="0"/>
      <dgm:spPr/>
    </dgm:pt>
    <dgm:pt modelId="{CF6385DA-C2A5-4E03-9337-FC18E4AFD57B}" type="pres">
      <dgm:prSet presAssocID="{F6099899-5CE2-4E0C-BB90-21140D14203C}" presName="node" presStyleLbl="alignAccFollowNode1" presStyleIdx="2" presStyleCnt="8">
        <dgm:presLayoutVars>
          <dgm:bulletEnabled val="1"/>
        </dgm:presLayoutVars>
      </dgm:prSet>
      <dgm:spPr/>
    </dgm:pt>
    <dgm:pt modelId="{05F44303-4FD9-4EB0-BDA6-8BB92557A161}" type="pres">
      <dgm:prSet presAssocID="{AE109F1E-B9FF-4ED3-BBE9-9E79B789AD7F}" presName="sibTrans" presStyleCnt="0"/>
      <dgm:spPr/>
    </dgm:pt>
    <dgm:pt modelId="{0D8581F8-FAA2-457D-A128-502F73776B2F}" type="pres">
      <dgm:prSet presAssocID="{481E0FC2-9E9C-4077-989E-A45E6C79FEC5}" presName="node" presStyleLbl="alignAccFollowNode1" presStyleIdx="3" presStyleCnt="8">
        <dgm:presLayoutVars>
          <dgm:bulletEnabled val="1"/>
        </dgm:presLayoutVars>
      </dgm:prSet>
      <dgm:spPr/>
    </dgm:pt>
    <dgm:pt modelId="{18C0934C-6523-4CA9-ABEF-8C9EC6D5B932}" type="pres">
      <dgm:prSet presAssocID="{A96D75D0-7209-437A-BFCC-4AF7AAE5447B}" presName="vSp" presStyleCnt="0"/>
      <dgm:spPr/>
    </dgm:pt>
    <dgm:pt modelId="{475B9903-F560-4171-BD3F-E424D520C496}" type="pres">
      <dgm:prSet presAssocID="{FDB3D9DD-CAB8-47A9-8087-C4BC114B4C8E}" presName="horFlow" presStyleCnt="0"/>
      <dgm:spPr/>
    </dgm:pt>
    <dgm:pt modelId="{E36E90B1-5FA3-4778-B7C2-DEC2694614AF}" type="pres">
      <dgm:prSet presAssocID="{FDB3D9DD-CAB8-47A9-8087-C4BC114B4C8E}" presName="bigChev" presStyleLbl="node1" presStyleIdx="1" presStyleCnt="2"/>
      <dgm:spPr/>
    </dgm:pt>
    <dgm:pt modelId="{B05CA415-3BCF-4F90-A236-6F3D71527917}" type="pres">
      <dgm:prSet presAssocID="{4CD38E95-43A2-41B2-AF6F-F541C9291DA9}" presName="parTrans" presStyleCnt="0"/>
      <dgm:spPr/>
    </dgm:pt>
    <dgm:pt modelId="{4041BE9C-EF21-41D8-8391-46DE2D2E765D}" type="pres">
      <dgm:prSet presAssocID="{258EECF3-CB0D-4B4D-94CC-1221C87AD2D1}" presName="node" presStyleLbl="alignAccFollowNode1" presStyleIdx="4" presStyleCnt="8">
        <dgm:presLayoutVars>
          <dgm:bulletEnabled val="1"/>
        </dgm:presLayoutVars>
      </dgm:prSet>
      <dgm:spPr/>
    </dgm:pt>
    <dgm:pt modelId="{32F87071-2828-452D-A34C-6644240CC379}" type="pres">
      <dgm:prSet presAssocID="{D26D7CBC-DB85-42CE-8911-D82A017D03F8}" presName="sibTrans" presStyleCnt="0"/>
      <dgm:spPr/>
    </dgm:pt>
    <dgm:pt modelId="{78D7F39E-3FC0-478F-B530-8EDA01240901}" type="pres">
      <dgm:prSet presAssocID="{B9D343EA-79BD-4E77-AD5A-BB037D5A641A}" presName="node" presStyleLbl="alignAccFollowNode1" presStyleIdx="5" presStyleCnt="8">
        <dgm:presLayoutVars>
          <dgm:bulletEnabled val="1"/>
        </dgm:presLayoutVars>
      </dgm:prSet>
      <dgm:spPr/>
    </dgm:pt>
    <dgm:pt modelId="{6FE0EEEF-2F11-4C6D-9BB3-13B9ABDA1F06}" type="pres">
      <dgm:prSet presAssocID="{42DBC59E-F8C9-4A78-80E4-9AAAA2CAFBC2}" presName="sibTrans" presStyleCnt="0"/>
      <dgm:spPr/>
    </dgm:pt>
    <dgm:pt modelId="{FDDF9F4D-C440-4E4F-924B-8B8C5BCFC266}" type="pres">
      <dgm:prSet presAssocID="{67FE875F-0019-4B82-9077-3B8AF7061083}" presName="node" presStyleLbl="alignAccFollowNode1" presStyleIdx="6" presStyleCnt="8">
        <dgm:presLayoutVars>
          <dgm:bulletEnabled val="1"/>
        </dgm:presLayoutVars>
      </dgm:prSet>
      <dgm:spPr/>
    </dgm:pt>
    <dgm:pt modelId="{79EE852C-3793-47CF-AEC0-09D7E904CE1D}" type="pres">
      <dgm:prSet presAssocID="{82515AC7-F6AE-4EC4-8081-4ABDFBC0FD28}" presName="sibTrans" presStyleCnt="0"/>
      <dgm:spPr/>
    </dgm:pt>
    <dgm:pt modelId="{D2381FCF-4DB9-4089-A428-7799DE766F3B}" type="pres">
      <dgm:prSet presAssocID="{06D227F9-2B66-49F8-A4AD-83F0EB5D969F}" presName="node" presStyleLbl="alignAccFollowNode1" presStyleIdx="7" presStyleCnt="8">
        <dgm:presLayoutVars>
          <dgm:bulletEnabled val="1"/>
        </dgm:presLayoutVars>
      </dgm:prSet>
      <dgm:spPr/>
    </dgm:pt>
  </dgm:ptLst>
  <dgm:cxnLst>
    <dgm:cxn modelId="{7D6A4001-1615-4F8C-9899-D716CFB5AAFA}" srcId="{A96D75D0-7209-437A-BFCC-4AF7AAE5447B}" destId="{73CC717A-DF8F-46D9-ABA8-0AE8BC459CB3}" srcOrd="1" destOrd="0" parTransId="{C690651D-2858-4AAE-BD80-6B987265CE26}" sibTransId="{79A301D5-C9B7-4B94-B7BD-C4A269923764}"/>
    <dgm:cxn modelId="{61452019-339E-4663-884C-1E054DA03911}" srcId="{F107C9E3-AA00-4935-88CC-A836E2DAB7D7}" destId="{FDB3D9DD-CAB8-47A9-8087-C4BC114B4C8E}" srcOrd="1" destOrd="0" parTransId="{F0233572-2585-4DAB-A3D1-F1DACE7C9D9A}" sibTransId="{E02A01D6-3DAC-4569-B888-16AC07354F86}"/>
    <dgm:cxn modelId="{0EDF263A-BDED-4555-B7DA-7BD0B3930E8E}" srcId="{FDB3D9DD-CAB8-47A9-8087-C4BC114B4C8E}" destId="{06D227F9-2B66-49F8-A4AD-83F0EB5D969F}" srcOrd="3" destOrd="0" parTransId="{7DBA0811-5F34-4697-84D1-842D2837D077}" sibTransId="{5DC93CF6-A2C8-4E7F-AD9F-1809C8930D16}"/>
    <dgm:cxn modelId="{5CFE7140-07F7-4DCD-940F-6329A98E52F3}" type="presOf" srcId="{481E0FC2-9E9C-4077-989E-A45E6C79FEC5}" destId="{0D8581F8-FAA2-457D-A128-502F73776B2F}" srcOrd="0" destOrd="0" presId="urn:microsoft.com/office/officeart/2005/8/layout/lProcess3"/>
    <dgm:cxn modelId="{65DB9C42-0F1A-4EA2-844D-C3284B3C7BEA}" type="presOf" srcId="{F107C9E3-AA00-4935-88CC-A836E2DAB7D7}" destId="{2FE6B546-837A-4383-AF56-6FD39E82E735}" srcOrd="0" destOrd="0" presId="urn:microsoft.com/office/officeart/2005/8/layout/lProcess3"/>
    <dgm:cxn modelId="{98453763-5932-4890-A67D-2D094F4D382D}" srcId="{A96D75D0-7209-437A-BFCC-4AF7AAE5447B}" destId="{F6099899-5CE2-4E0C-BB90-21140D14203C}" srcOrd="2" destOrd="0" parTransId="{564556EE-11F7-4207-86DF-D6180A6B9653}" sibTransId="{AE109F1E-B9FF-4ED3-BBE9-9E79B789AD7F}"/>
    <dgm:cxn modelId="{1564A968-9826-459E-95EC-2A8A8537BCFF}" type="presOf" srcId="{67FE875F-0019-4B82-9077-3B8AF7061083}" destId="{FDDF9F4D-C440-4E4F-924B-8B8C5BCFC266}" srcOrd="0" destOrd="0" presId="urn:microsoft.com/office/officeart/2005/8/layout/lProcess3"/>
    <dgm:cxn modelId="{BFCAB24B-8FFF-412F-B8CD-2506268256C5}" type="presOf" srcId="{A96D75D0-7209-437A-BFCC-4AF7AAE5447B}" destId="{ED092E7C-180B-460F-9CDB-8A42CCA9BEF8}" srcOrd="0" destOrd="0" presId="urn:microsoft.com/office/officeart/2005/8/layout/lProcess3"/>
    <dgm:cxn modelId="{BD285D71-E18A-483F-A737-78CABC9E21FC}" srcId="{FDB3D9DD-CAB8-47A9-8087-C4BC114B4C8E}" destId="{258EECF3-CB0D-4B4D-94CC-1221C87AD2D1}" srcOrd="0" destOrd="0" parTransId="{4CD38E95-43A2-41B2-AF6F-F541C9291DA9}" sibTransId="{D26D7CBC-DB85-42CE-8911-D82A017D03F8}"/>
    <dgm:cxn modelId="{4A0CF55A-743D-44F4-9E2A-570514616143}" type="presOf" srcId="{B4554019-EFD3-42EB-9F5B-3EB458695648}" destId="{87C0EFC0-A7D8-40C3-B288-DE93C857F4B2}" srcOrd="0" destOrd="0" presId="urn:microsoft.com/office/officeart/2005/8/layout/lProcess3"/>
    <dgm:cxn modelId="{4E27F293-A2B9-4B23-A55E-01581D0803DF}" srcId="{F107C9E3-AA00-4935-88CC-A836E2DAB7D7}" destId="{A96D75D0-7209-437A-BFCC-4AF7AAE5447B}" srcOrd="0" destOrd="0" parTransId="{CAE5A381-D97B-49C2-A6AE-4BEDEF5C9C0B}" sibTransId="{52FE9128-9356-4992-B783-0F4B5F5F846B}"/>
    <dgm:cxn modelId="{AC356C94-C28B-4E30-B37C-C2AAADAD276D}" type="presOf" srcId="{06D227F9-2B66-49F8-A4AD-83F0EB5D969F}" destId="{D2381FCF-4DB9-4089-A428-7799DE766F3B}" srcOrd="0" destOrd="0" presId="urn:microsoft.com/office/officeart/2005/8/layout/lProcess3"/>
    <dgm:cxn modelId="{7B3691A4-EF4D-481B-B560-13F93FF54504}" srcId="{FDB3D9DD-CAB8-47A9-8087-C4BC114B4C8E}" destId="{67FE875F-0019-4B82-9077-3B8AF7061083}" srcOrd="2" destOrd="0" parTransId="{E40BA0AC-0CDF-4526-BED3-2B36C51352EF}" sibTransId="{82515AC7-F6AE-4EC4-8081-4ABDFBC0FD28}"/>
    <dgm:cxn modelId="{7111DBA9-3914-4ADC-A6CA-0756A9C6816E}" srcId="{A96D75D0-7209-437A-BFCC-4AF7AAE5447B}" destId="{B4554019-EFD3-42EB-9F5B-3EB458695648}" srcOrd="0" destOrd="0" parTransId="{FEF821B7-A4DC-4915-9F42-F8629623847B}" sibTransId="{C669ACD0-099E-4EF5-8C65-8E0DA8E0B9A7}"/>
    <dgm:cxn modelId="{0C612ABA-FF24-4E7A-82F0-5C9512B8833B}" type="presOf" srcId="{FDB3D9DD-CAB8-47A9-8087-C4BC114B4C8E}" destId="{E36E90B1-5FA3-4778-B7C2-DEC2694614AF}" srcOrd="0" destOrd="0" presId="urn:microsoft.com/office/officeart/2005/8/layout/lProcess3"/>
    <dgm:cxn modelId="{57AA4DCA-26DB-4E3B-B34C-6198FE76A2E7}" srcId="{A96D75D0-7209-437A-BFCC-4AF7AAE5447B}" destId="{481E0FC2-9E9C-4077-989E-A45E6C79FEC5}" srcOrd="3" destOrd="0" parTransId="{45663B00-82B1-4961-9B4D-E0E01C142183}" sibTransId="{176BDCEB-3FE1-4DBF-BBCC-70DDF582551B}"/>
    <dgm:cxn modelId="{208889CF-7883-46B4-857E-363AD0755BEA}" type="presOf" srcId="{B9D343EA-79BD-4E77-AD5A-BB037D5A641A}" destId="{78D7F39E-3FC0-478F-B530-8EDA01240901}" srcOrd="0" destOrd="0" presId="urn:microsoft.com/office/officeart/2005/8/layout/lProcess3"/>
    <dgm:cxn modelId="{254800DD-ABFE-4D7D-A389-A96F2A4DD262}" type="presOf" srcId="{73CC717A-DF8F-46D9-ABA8-0AE8BC459CB3}" destId="{AEFABD61-9051-4DF8-98D2-B657F6B8949A}" srcOrd="0" destOrd="0" presId="urn:microsoft.com/office/officeart/2005/8/layout/lProcess3"/>
    <dgm:cxn modelId="{A70ABEDD-E479-416F-8A3F-DFCDEE635B89}" type="presOf" srcId="{F6099899-5CE2-4E0C-BB90-21140D14203C}" destId="{CF6385DA-C2A5-4E03-9337-FC18E4AFD57B}" srcOrd="0" destOrd="0" presId="urn:microsoft.com/office/officeart/2005/8/layout/lProcess3"/>
    <dgm:cxn modelId="{CAB592F8-FCB3-4DE5-8D72-846BEAC30D9A}" srcId="{FDB3D9DD-CAB8-47A9-8087-C4BC114B4C8E}" destId="{B9D343EA-79BD-4E77-AD5A-BB037D5A641A}" srcOrd="1" destOrd="0" parTransId="{EDBA300D-90E8-4A9F-8B0B-1F179C2FE9CA}" sibTransId="{42DBC59E-F8C9-4A78-80E4-9AAAA2CAFBC2}"/>
    <dgm:cxn modelId="{8C7A03FC-ED58-434A-8827-1F042D752E79}" type="presOf" srcId="{258EECF3-CB0D-4B4D-94CC-1221C87AD2D1}" destId="{4041BE9C-EF21-41D8-8391-46DE2D2E765D}" srcOrd="0" destOrd="0" presId="urn:microsoft.com/office/officeart/2005/8/layout/lProcess3"/>
    <dgm:cxn modelId="{E9A0B476-A9F5-4090-9FAD-436951787DB5}" type="presParOf" srcId="{2FE6B546-837A-4383-AF56-6FD39E82E735}" destId="{B2F16099-ABF5-4407-BDAD-52C6B069758D}" srcOrd="0" destOrd="0" presId="urn:microsoft.com/office/officeart/2005/8/layout/lProcess3"/>
    <dgm:cxn modelId="{7F0A482A-8AEC-4AA0-A6C2-76266E4CA123}" type="presParOf" srcId="{B2F16099-ABF5-4407-BDAD-52C6B069758D}" destId="{ED092E7C-180B-460F-9CDB-8A42CCA9BEF8}" srcOrd="0" destOrd="0" presId="urn:microsoft.com/office/officeart/2005/8/layout/lProcess3"/>
    <dgm:cxn modelId="{D9CB6727-B989-4C86-BE2F-9CA653DB83FD}" type="presParOf" srcId="{B2F16099-ABF5-4407-BDAD-52C6B069758D}" destId="{C186651A-CD0B-436C-8F03-BEBC045E175D}" srcOrd="1" destOrd="0" presId="urn:microsoft.com/office/officeart/2005/8/layout/lProcess3"/>
    <dgm:cxn modelId="{864C01F3-2E44-4E47-A730-632A59971C3B}" type="presParOf" srcId="{B2F16099-ABF5-4407-BDAD-52C6B069758D}" destId="{87C0EFC0-A7D8-40C3-B288-DE93C857F4B2}" srcOrd="2" destOrd="0" presId="urn:microsoft.com/office/officeart/2005/8/layout/lProcess3"/>
    <dgm:cxn modelId="{6D8EC869-31B2-4E81-AC40-416B0334060D}" type="presParOf" srcId="{B2F16099-ABF5-4407-BDAD-52C6B069758D}" destId="{4F1C96A7-459A-4B99-AA06-2F26FE6AE95E}" srcOrd="3" destOrd="0" presId="urn:microsoft.com/office/officeart/2005/8/layout/lProcess3"/>
    <dgm:cxn modelId="{D9E72545-B37B-4493-960C-D586EF2CD9C6}" type="presParOf" srcId="{B2F16099-ABF5-4407-BDAD-52C6B069758D}" destId="{AEFABD61-9051-4DF8-98D2-B657F6B8949A}" srcOrd="4" destOrd="0" presId="urn:microsoft.com/office/officeart/2005/8/layout/lProcess3"/>
    <dgm:cxn modelId="{FEEEE897-D93A-4F3B-B539-A057E29EC0BA}" type="presParOf" srcId="{B2F16099-ABF5-4407-BDAD-52C6B069758D}" destId="{4044501E-F008-4F1D-B931-58A5C43B2B1D}" srcOrd="5" destOrd="0" presId="urn:microsoft.com/office/officeart/2005/8/layout/lProcess3"/>
    <dgm:cxn modelId="{4452F7AD-5FEF-410F-90C4-C2EE4879D8FC}" type="presParOf" srcId="{B2F16099-ABF5-4407-BDAD-52C6B069758D}" destId="{CF6385DA-C2A5-4E03-9337-FC18E4AFD57B}" srcOrd="6" destOrd="0" presId="urn:microsoft.com/office/officeart/2005/8/layout/lProcess3"/>
    <dgm:cxn modelId="{D0077AB9-487A-4232-AB42-65A21739E895}" type="presParOf" srcId="{B2F16099-ABF5-4407-BDAD-52C6B069758D}" destId="{05F44303-4FD9-4EB0-BDA6-8BB92557A161}" srcOrd="7" destOrd="0" presId="urn:microsoft.com/office/officeart/2005/8/layout/lProcess3"/>
    <dgm:cxn modelId="{8EE6E987-3CDF-469D-A4AA-66222516F4D9}" type="presParOf" srcId="{B2F16099-ABF5-4407-BDAD-52C6B069758D}" destId="{0D8581F8-FAA2-457D-A128-502F73776B2F}" srcOrd="8" destOrd="0" presId="urn:microsoft.com/office/officeart/2005/8/layout/lProcess3"/>
    <dgm:cxn modelId="{C2C998CA-1723-45DE-8255-85E62DA7A4DF}" type="presParOf" srcId="{2FE6B546-837A-4383-AF56-6FD39E82E735}" destId="{18C0934C-6523-4CA9-ABEF-8C9EC6D5B932}" srcOrd="1" destOrd="0" presId="urn:microsoft.com/office/officeart/2005/8/layout/lProcess3"/>
    <dgm:cxn modelId="{ECDCEDE5-62A7-482F-83AE-13D34718CC02}" type="presParOf" srcId="{2FE6B546-837A-4383-AF56-6FD39E82E735}" destId="{475B9903-F560-4171-BD3F-E424D520C496}" srcOrd="2" destOrd="0" presId="urn:microsoft.com/office/officeart/2005/8/layout/lProcess3"/>
    <dgm:cxn modelId="{F4BB81B3-BA64-4B9C-89BD-F5B5CA5105DF}" type="presParOf" srcId="{475B9903-F560-4171-BD3F-E424D520C496}" destId="{E36E90B1-5FA3-4778-B7C2-DEC2694614AF}" srcOrd="0" destOrd="0" presId="urn:microsoft.com/office/officeart/2005/8/layout/lProcess3"/>
    <dgm:cxn modelId="{821DC6D7-A519-44B1-B4D0-780A78A6439B}" type="presParOf" srcId="{475B9903-F560-4171-BD3F-E424D520C496}" destId="{B05CA415-3BCF-4F90-A236-6F3D71527917}" srcOrd="1" destOrd="0" presId="urn:microsoft.com/office/officeart/2005/8/layout/lProcess3"/>
    <dgm:cxn modelId="{311DADE4-CB96-4AEF-B552-0252452AEF56}" type="presParOf" srcId="{475B9903-F560-4171-BD3F-E424D520C496}" destId="{4041BE9C-EF21-41D8-8391-46DE2D2E765D}" srcOrd="2" destOrd="0" presId="urn:microsoft.com/office/officeart/2005/8/layout/lProcess3"/>
    <dgm:cxn modelId="{9C214A3B-4543-48E6-9978-0D98076B9A4D}" type="presParOf" srcId="{475B9903-F560-4171-BD3F-E424D520C496}" destId="{32F87071-2828-452D-A34C-6644240CC379}" srcOrd="3" destOrd="0" presId="urn:microsoft.com/office/officeart/2005/8/layout/lProcess3"/>
    <dgm:cxn modelId="{A852EE8E-8612-4DF3-9391-FCA7235CF08C}" type="presParOf" srcId="{475B9903-F560-4171-BD3F-E424D520C496}" destId="{78D7F39E-3FC0-478F-B530-8EDA01240901}" srcOrd="4" destOrd="0" presId="urn:microsoft.com/office/officeart/2005/8/layout/lProcess3"/>
    <dgm:cxn modelId="{10A39678-7923-4EF2-B6DC-C4F151768B1A}" type="presParOf" srcId="{475B9903-F560-4171-BD3F-E424D520C496}" destId="{6FE0EEEF-2F11-4C6D-9BB3-13B9ABDA1F06}" srcOrd="5" destOrd="0" presId="urn:microsoft.com/office/officeart/2005/8/layout/lProcess3"/>
    <dgm:cxn modelId="{BF23E03E-9522-4408-8BBD-8FF214726B7A}" type="presParOf" srcId="{475B9903-F560-4171-BD3F-E424D520C496}" destId="{FDDF9F4D-C440-4E4F-924B-8B8C5BCFC266}" srcOrd="6" destOrd="0" presId="urn:microsoft.com/office/officeart/2005/8/layout/lProcess3"/>
    <dgm:cxn modelId="{C647BBC8-6F62-4FBF-89F8-B52929247947}" type="presParOf" srcId="{475B9903-F560-4171-BD3F-E424D520C496}" destId="{79EE852C-3793-47CF-AEC0-09D7E904CE1D}" srcOrd="7" destOrd="0" presId="urn:microsoft.com/office/officeart/2005/8/layout/lProcess3"/>
    <dgm:cxn modelId="{0F9F3C8C-18F1-401E-86A0-CAF1592C079C}" type="presParOf" srcId="{475B9903-F560-4171-BD3F-E424D520C496}" destId="{D2381FCF-4DB9-4089-A428-7799DE766F3B}" srcOrd="8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0B36B16-3894-41DD-83BB-9CCC12EE335F}" type="doc">
      <dgm:prSet loTypeId="urn:microsoft.com/office/officeart/2008/layout/BendingPictureCaptionList" loCatId="picture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zh-CN" altLang="en-US"/>
        </a:p>
      </dgm:t>
    </dgm:pt>
    <dgm:pt modelId="{2043B750-6342-47C5-819D-E6E1B617A4FA}">
      <dgm:prSet custT="1"/>
      <dgm:spPr/>
      <dgm:t>
        <a:bodyPr/>
        <a:lstStyle/>
        <a:p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Interval arithmetic</a:t>
          </a:r>
        </a:p>
        <a:p>
          <a:r>
            <a:rPr lang="en-US" sz="1600" b="1" dirty="0"/>
            <a:t>[Wang et al. 2020] </a:t>
          </a:r>
        </a:p>
        <a:p>
          <a:r>
            <a:rPr lang="en-US" sz="1600" dirty="0"/>
            <a:t>(ignore correlation, loose)</a:t>
          </a:r>
          <a:endParaRPr lang="zh-CN" sz="1600" dirty="0"/>
        </a:p>
      </dgm:t>
    </dgm:pt>
    <dgm:pt modelId="{C2B173E5-A7D0-493A-AE43-7FE56EA4F8D9}" type="parTrans" cxnId="{2C8103DB-F236-4A64-A12A-65FEF55D68E7}">
      <dgm:prSet/>
      <dgm:spPr/>
      <dgm:t>
        <a:bodyPr/>
        <a:lstStyle/>
        <a:p>
          <a:endParaRPr lang="zh-CN" altLang="en-US"/>
        </a:p>
      </dgm:t>
    </dgm:pt>
    <dgm:pt modelId="{A2256B2F-C9D6-4137-84BA-20CA6A82BF4B}" type="sibTrans" cxnId="{2C8103DB-F236-4A64-A12A-65FEF55D68E7}">
      <dgm:prSet/>
      <dgm:spPr/>
      <dgm:t>
        <a:bodyPr/>
        <a:lstStyle/>
        <a:p>
          <a:endParaRPr lang="zh-CN" altLang="en-US"/>
        </a:p>
      </dgm:t>
    </dgm:pt>
    <dgm:pt modelId="{69C88A75-09F9-4940-A2B8-522D7C4AC54B}">
      <dgm:prSet custT="1"/>
      <dgm:spPr/>
      <dgm:t>
        <a:bodyPr/>
        <a:lstStyle/>
        <a:p>
          <a:r>
            <a:rPr 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Fitted distribution</a:t>
          </a:r>
        </a:p>
        <a:p>
          <a:r>
            <a:rPr lang="en-US" sz="1600" b="1" dirty="0"/>
            <a:t>[Fan et al. 2023]*</a:t>
          </a:r>
        </a:p>
        <a:p>
          <a:r>
            <a:rPr lang="en-US" sz="1600" dirty="0"/>
            <a:t>(still rely on the initial)</a:t>
          </a:r>
          <a:endParaRPr lang="zh-CN" sz="1600" dirty="0"/>
        </a:p>
      </dgm:t>
    </dgm:pt>
    <dgm:pt modelId="{91D0CE02-F873-4721-B37A-951756296B28}" type="parTrans" cxnId="{569E8988-3781-4E77-89D8-89CA51C97014}">
      <dgm:prSet/>
      <dgm:spPr/>
      <dgm:t>
        <a:bodyPr/>
        <a:lstStyle/>
        <a:p>
          <a:endParaRPr lang="zh-CN" altLang="en-US"/>
        </a:p>
      </dgm:t>
    </dgm:pt>
    <dgm:pt modelId="{F82991C2-4D3D-428C-8FAA-FD9612E0EBE5}" type="sibTrans" cxnId="{569E8988-3781-4E77-89D8-89CA51C97014}">
      <dgm:prSet/>
      <dgm:spPr/>
      <dgm:t>
        <a:bodyPr/>
        <a:lstStyle/>
        <a:p>
          <a:endParaRPr lang="zh-CN" altLang="en-US"/>
        </a:p>
      </dgm:t>
    </dgm:pt>
    <dgm:pt modelId="{0A145156-39E0-4B1A-8CA1-4018E46E1AD1}">
      <dgm:prSet custT="1"/>
      <dgm:spPr/>
      <dgm:t>
        <a:bodyPr/>
        <a:lstStyle/>
        <a:p>
          <a:r>
            <a:rPr lang="en-US" altLang="zh-C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Sample range</a:t>
          </a:r>
        </a:p>
        <a:p>
          <a:r>
            <a:rPr lang="en-US" altLang="zh-CN" sz="1600" b="1" dirty="0"/>
            <a:t>[</a:t>
          </a:r>
          <a:r>
            <a:rPr lang="en-US" altLang="zh-CN" sz="1600" b="1" dirty="0" err="1"/>
            <a:t>Loubet</a:t>
          </a:r>
          <a:r>
            <a:rPr lang="en-US" altLang="zh-CN" sz="1600" b="1" dirty="0"/>
            <a:t> et al. 2020]</a:t>
          </a:r>
        </a:p>
        <a:p>
          <a:r>
            <a:rPr lang="en-US" altLang="zh-CN" sz="1600" dirty="0"/>
            <a:t>(not conservative, leaking)</a:t>
          </a:r>
          <a:endParaRPr lang="zh-CN" sz="1600" dirty="0"/>
        </a:p>
      </dgm:t>
    </dgm:pt>
    <dgm:pt modelId="{38AA9BB1-F0AF-4A07-B2A2-DD87F27303DF}" type="parTrans" cxnId="{1F29E92C-2C64-4746-9662-7F7D545E539A}">
      <dgm:prSet/>
      <dgm:spPr/>
      <dgm:t>
        <a:bodyPr/>
        <a:lstStyle/>
        <a:p>
          <a:endParaRPr lang="zh-CN" altLang="en-US"/>
        </a:p>
      </dgm:t>
    </dgm:pt>
    <dgm:pt modelId="{997DB056-FED0-41F6-9988-B96CA6ABDED8}" type="sibTrans" cxnId="{1F29E92C-2C64-4746-9662-7F7D545E539A}">
      <dgm:prSet/>
      <dgm:spPr/>
      <dgm:t>
        <a:bodyPr/>
        <a:lstStyle/>
        <a:p>
          <a:endParaRPr lang="zh-CN" altLang="en-US"/>
        </a:p>
      </dgm:t>
    </dgm:pt>
    <dgm:pt modelId="{B952CED9-5106-49AE-AC05-0F7E6F4C263C}" type="pres">
      <dgm:prSet presAssocID="{B0B36B16-3894-41DD-83BB-9CCC12EE335F}" presName="Name0" presStyleCnt="0">
        <dgm:presLayoutVars>
          <dgm:dir/>
          <dgm:resizeHandles val="exact"/>
        </dgm:presLayoutVars>
      </dgm:prSet>
      <dgm:spPr/>
    </dgm:pt>
    <dgm:pt modelId="{A6902BDB-06A7-4751-96BC-BDE1C9FF0FE4}" type="pres">
      <dgm:prSet presAssocID="{2043B750-6342-47C5-819D-E6E1B617A4FA}" presName="composite" presStyleCnt="0"/>
      <dgm:spPr/>
    </dgm:pt>
    <dgm:pt modelId="{5CA7A2C9-A041-4A32-A131-7FF5874013AB}" type="pres">
      <dgm:prSet presAssocID="{2043B750-6342-47C5-819D-E6E1B617A4FA}" presName="rect1" presStyleLbl="bgImgPlace1" presStyleIdx="0" presStyleCnt="3"/>
      <dgm:spPr>
        <a:blipFill rotWithShape="1">
          <a:blip xmlns:r="http://schemas.openxmlformats.org/officeDocument/2006/relationships" r:embed="rId1"/>
          <a:srcRect/>
          <a:stretch>
            <a:fillRect t="-12000" b="-12000"/>
          </a:stretch>
        </a:blipFill>
      </dgm:spPr>
    </dgm:pt>
    <dgm:pt modelId="{AEADBC7A-CAF7-4983-96D6-DFF7D4632C26}" type="pres">
      <dgm:prSet presAssocID="{2043B750-6342-47C5-819D-E6E1B617A4FA}" presName="wedgeRectCallout1" presStyleLbl="node1" presStyleIdx="0" presStyleCnt="3">
        <dgm:presLayoutVars>
          <dgm:bulletEnabled val="1"/>
        </dgm:presLayoutVars>
      </dgm:prSet>
      <dgm:spPr/>
    </dgm:pt>
    <dgm:pt modelId="{185F5859-CF43-4835-932C-B367D25438AB}" type="pres">
      <dgm:prSet presAssocID="{A2256B2F-C9D6-4137-84BA-20CA6A82BF4B}" presName="sibTrans" presStyleCnt="0"/>
      <dgm:spPr/>
    </dgm:pt>
    <dgm:pt modelId="{D78AE84D-7CF0-4BCE-9047-D58DA7CCE4C8}" type="pres">
      <dgm:prSet presAssocID="{0A145156-39E0-4B1A-8CA1-4018E46E1AD1}" presName="composite" presStyleCnt="0"/>
      <dgm:spPr/>
    </dgm:pt>
    <dgm:pt modelId="{0285F6B4-57EB-4DE1-A959-1FC9BEEAA241}" type="pres">
      <dgm:prSet presAssocID="{0A145156-39E0-4B1A-8CA1-4018E46E1AD1}" presName="rect1" presStyleLbl="bgImgPlace1" presStyleIdx="1" presStyleCnt="3"/>
      <dgm:spPr>
        <a:blipFill rotWithShape="1">
          <a:blip xmlns:r="http://schemas.openxmlformats.org/officeDocument/2006/relationships" r:embed="rId2"/>
          <a:srcRect/>
          <a:stretch>
            <a:fillRect t="-13000" b="-13000"/>
          </a:stretch>
        </a:blipFill>
      </dgm:spPr>
    </dgm:pt>
    <dgm:pt modelId="{58EB4FD2-B85C-4E3F-955A-55A097478E46}" type="pres">
      <dgm:prSet presAssocID="{0A145156-39E0-4B1A-8CA1-4018E46E1AD1}" presName="wedgeRectCallout1" presStyleLbl="node1" presStyleIdx="1" presStyleCnt="3">
        <dgm:presLayoutVars>
          <dgm:bulletEnabled val="1"/>
        </dgm:presLayoutVars>
      </dgm:prSet>
      <dgm:spPr/>
    </dgm:pt>
    <dgm:pt modelId="{B3A8EF0E-93D7-4891-B230-82990D838869}" type="pres">
      <dgm:prSet presAssocID="{997DB056-FED0-41F6-9988-B96CA6ABDED8}" presName="sibTrans" presStyleCnt="0"/>
      <dgm:spPr/>
    </dgm:pt>
    <dgm:pt modelId="{1914E392-17B1-486B-972A-15B1517962FA}" type="pres">
      <dgm:prSet presAssocID="{69C88A75-09F9-4940-A2B8-522D7C4AC54B}" presName="composite" presStyleCnt="0"/>
      <dgm:spPr/>
    </dgm:pt>
    <dgm:pt modelId="{C695A15E-A521-48F0-A16D-39CA332833E2}" type="pres">
      <dgm:prSet presAssocID="{69C88A75-09F9-4940-A2B8-522D7C4AC54B}" presName="rect1" presStyleLbl="bgImgPlace1" presStyleIdx="2" presStyleCnt="3"/>
      <dgm:spPr>
        <a:blipFill rotWithShape="1">
          <a:blip xmlns:r="http://schemas.openxmlformats.org/officeDocument/2006/relationships" r:embed="rId3"/>
          <a:srcRect/>
          <a:stretch>
            <a:fillRect t="-12000" b="-12000"/>
          </a:stretch>
        </a:blipFill>
      </dgm:spPr>
    </dgm:pt>
    <dgm:pt modelId="{CD1AD57F-C46B-46D6-BC07-E2349305676E}" type="pres">
      <dgm:prSet presAssocID="{69C88A75-09F9-4940-A2B8-522D7C4AC54B}" presName="wedgeRectCallout1" presStyleLbl="node1" presStyleIdx="2" presStyleCnt="3">
        <dgm:presLayoutVars>
          <dgm:bulletEnabled val="1"/>
        </dgm:presLayoutVars>
      </dgm:prSet>
      <dgm:spPr/>
    </dgm:pt>
  </dgm:ptLst>
  <dgm:cxnLst>
    <dgm:cxn modelId="{1DBB061E-4380-43A9-B0AD-AF87BF2158DF}" type="presOf" srcId="{0A145156-39E0-4B1A-8CA1-4018E46E1AD1}" destId="{58EB4FD2-B85C-4E3F-955A-55A097478E46}" srcOrd="0" destOrd="0" presId="urn:microsoft.com/office/officeart/2008/layout/BendingPictureCaptionList"/>
    <dgm:cxn modelId="{1F29E92C-2C64-4746-9662-7F7D545E539A}" srcId="{B0B36B16-3894-41DD-83BB-9CCC12EE335F}" destId="{0A145156-39E0-4B1A-8CA1-4018E46E1AD1}" srcOrd="1" destOrd="0" parTransId="{38AA9BB1-F0AF-4A07-B2A2-DD87F27303DF}" sibTransId="{997DB056-FED0-41F6-9988-B96CA6ABDED8}"/>
    <dgm:cxn modelId="{569E8988-3781-4E77-89D8-89CA51C97014}" srcId="{B0B36B16-3894-41DD-83BB-9CCC12EE335F}" destId="{69C88A75-09F9-4940-A2B8-522D7C4AC54B}" srcOrd="2" destOrd="0" parTransId="{91D0CE02-F873-4721-B37A-951756296B28}" sibTransId="{F82991C2-4D3D-428C-8FAA-FD9612E0EBE5}"/>
    <dgm:cxn modelId="{8DC2628B-36C1-4E60-890D-E344EAD84172}" type="presOf" srcId="{2043B750-6342-47C5-819D-E6E1B617A4FA}" destId="{AEADBC7A-CAF7-4983-96D6-DFF7D4632C26}" srcOrd="0" destOrd="0" presId="urn:microsoft.com/office/officeart/2008/layout/BendingPictureCaptionList"/>
    <dgm:cxn modelId="{B5DFB8D1-2A34-45A0-B0B0-931C326E58E7}" type="presOf" srcId="{69C88A75-09F9-4940-A2B8-522D7C4AC54B}" destId="{CD1AD57F-C46B-46D6-BC07-E2349305676E}" srcOrd="0" destOrd="0" presId="urn:microsoft.com/office/officeart/2008/layout/BendingPictureCaptionList"/>
    <dgm:cxn modelId="{2C8103DB-F236-4A64-A12A-65FEF55D68E7}" srcId="{B0B36B16-3894-41DD-83BB-9CCC12EE335F}" destId="{2043B750-6342-47C5-819D-E6E1B617A4FA}" srcOrd="0" destOrd="0" parTransId="{C2B173E5-A7D0-493A-AE43-7FE56EA4F8D9}" sibTransId="{A2256B2F-C9D6-4137-84BA-20CA6A82BF4B}"/>
    <dgm:cxn modelId="{0A4DA5F8-E1A0-4564-8335-820400E611DF}" type="presOf" srcId="{B0B36B16-3894-41DD-83BB-9CCC12EE335F}" destId="{B952CED9-5106-49AE-AC05-0F7E6F4C263C}" srcOrd="0" destOrd="0" presId="urn:microsoft.com/office/officeart/2008/layout/BendingPictureCaptionList"/>
    <dgm:cxn modelId="{75594FB7-F72E-47B9-97D4-23ADBA844902}" type="presParOf" srcId="{B952CED9-5106-49AE-AC05-0F7E6F4C263C}" destId="{A6902BDB-06A7-4751-96BC-BDE1C9FF0FE4}" srcOrd="0" destOrd="0" presId="urn:microsoft.com/office/officeart/2008/layout/BendingPictureCaptionList"/>
    <dgm:cxn modelId="{68F4FCEB-909F-45A5-962A-F70A8ABD972C}" type="presParOf" srcId="{A6902BDB-06A7-4751-96BC-BDE1C9FF0FE4}" destId="{5CA7A2C9-A041-4A32-A131-7FF5874013AB}" srcOrd="0" destOrd="0" presId="urn:microsoft.com/office/officeart/2008/layout/BendingPictureCaptionList"/>
    <dgm:cxn modelId="{AF875787-876B-4CE5-8CD4-4B6103D67F30}" type="presParOf" srcId="{A6902BDB-06A7-4751-96BC-BDE1C9FF0FE4}" destId="{AEADBC7A-CAF7-4983-96D6-DFF7D4632C26}" srcOrd="1" destOrd="0" presId="urn:microsoft.com/office/officeart/2008/layout/BendingPictureCaptionList"/>
    <dgm:cxn modelId="{5EA3E94D-9191-470A-8E20-D4843E12FF3B}" type="presParOf" srcId="{B952CED9-5106-49AE-AC05-0F7E6F4C263C}" destId="{185F5859-CF43-4835-932C-B367D25438AB}" srcOrd="1" destOrd="0" presId="urn:microsoft.com/office/officeart/2008/layout/BendingPictureCaptionList"/>
    <dgm:cxn modelId="{364C3248-B78E-4F93-93F3-23E864CE0126}" type="presParOf" srcId="{B952CED9-5106-49AE-AC05-0F7E6F4C263C}" destId="{D78AE84D-7CF0-4BCE-9047-D58DA7CCE4C8}" srcOrd="2" destOrd="0" presId="urn:microsoft.com/office/officeart/2008/layout/BendingPictureCaptionList"/>
    <dgm:cxn modelId="{1AB45A42-21B9-48D8-93C4-FF0E6736CD0C}" type="presParOf" srcId="{D78AE84D-7CF0-4BCE-9047-D58DA7CCE4C8}" destId="{0285F6B4-57EB-4DE1-A959-1FC9BEEAA241}" srcOrd="0" destOrd="0" presId="urn:microsoft.com/office/officeart/2008/layout/BendingPictureCaptionList"/>
    <dgm:cxn modelId="{3EF4A159-2C29-4B53-A51E-B9DCD0D44A15}" type="presParOf" srcId="{D78AE84D-7CF0-4BCE-9047-D58DA7CCE4C8}" destId="{58EB4FD2-B85C-4E3F-955A-55A097478E46}" srcOrd="1" destOrd="0" presId="urn:microsoft.com/office/officeart/2008/layout/BendingPictureCaptionList"/>
    <dgm:cxn modelId="{04435CCA-124B-4FA3-8668-8DD8DAE07B49}" type="presParOf" srcId="{B952CED9-5106-49AE-AC05-0F7E6F4C263C}" destId="{B3A8EF0E-93D7-4891-B230-82990D838869}" srcOrd="3" destOrd="0" presId="urn:microsoft.com/office/officeart/2008/layout/BendingPictureCaptionList"/>
    <dgm:cxn modelId="{4F96CBF1-CA83-42CF-8775-3588B4EB4FEA}" type="presParOf" srcId="{B952CED9-5106-49AE-AC05-0F7E6F4C263C}" destId="{1914E392-17B1-486B-972A-15B1517962FA}" srcOrd="4" destOrd="0" presId="urn:microsoft.com/office/officeart/2008/layout/BendingPictureCaptionList"/>
    <dgm:cxn modelId="{3F1324ED-CCD0-405B-ABD0-6349560CEE2B}" type="presParOf" srcId="{1914E392-17B1-486B-972A-15B1517962FA}" destId="{C695A15E-A521-48F0-A16D-39CA332833E2}" srcOrd="0" destOrd="0" presId="urn:microsoft.com/office/officeart/2008/layout/BendingPictureCaptionList"/>
    <dgm:cxn modelId="{D4AED648-0601-4F93-8C42-0E587443E375}" type="presParOf" srcId="{1914E392-17B1-486B-972A-15B1517962FA}" destId="{CD1AD57F-C46B-46D6-BC07-E2349305676E}" srcOrd="1" destOrd="0" presId="urn:microsoft.com/office/officeart/2008/layout/BendingPictureCaption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107C9E3-AA00-4935-88CC-A836E2DAB7D7}" type="doc">
      <dgm:prSet loTypeId="urn:microsoft.com/office/officeart/2005/8/layout/lProcess3" loCatId="process" qsTypeId="urn:microsoft.com/office/officeart/2005/8/quickstyle/simple5" qsCatId="simple" csTypeId="urn:microsoft.com/office/officeart/2005/8/colors/colorful3" csCatId="colorful" phldr="1"/>
      <dgm:spPr/>
      <dgm:t>
        <a:bodyPr/>
        <a:lstStyle/>
        <a:p>
          <a:endParaRPr lang="zh-CN" altLang="en-US"/>
        </a:p>
      </dgm:t>
    </dgm:pt>
    <dgm:pt modelId="{A96D75D0-7209-437A-BFCC-4AF7AAE5447B}">
      <dgm:prSet/>
      <dgm:spPr/>
      <dgm:t>
        <a:bodyPr/>
        <a:lstStyle/>
        <a:p>
          <a:r>
            <a:rPr lang="en-US"/>
            <a:t>Point sampling</a:t>
          </a:r>
          <a:endParaRPr lang="zh-CN"/>
        </a:p>
      </dgm:t>
    </dgm:pt>
    <dgm:pt modelId="{CAE5A381-D97B-49C2-A6AE-4BEDEF5C9C0B}" type="parTrans" cxnId="{4E27F293-A2B9-4B23-A55E-01581D0803DF}">
      <dgm:prSet/>
      <dgm:spPr/>
      <dgm:t>
        <a:bodyPr/>
        <a:lstStyle/>
        <a:p>
          <a:endParaRPr lang="zh-CN" altLang="en-US"/>
        </a:p>
      </dgm:t>
    </dgm:pt>
    <dgm:pt modelId="{52FE9128-9356-4992-B783-0F4B5F5F846B}" type="sibTrans" cxnId="{4E27F293-A2B9-4B23-A55E-01581D0803DF}">
      <dgm:prSet/>
      <dgm:spPr/>
      <dgm:t>
        <a:bodyPr/>
        <a:lstStyle/>
        <a:p>
          <a:endParaRPr lang="zh-CN" altLang="en-US"/>
        </a:p>
      </dgm:t>
    </dgm:pt>
    <dgm:pt modelId="{F6099899-5CE2-4E0C-BB90-21140D14203C}">
      <dgm:prSet/>
      <dgm:spPr/>
      <dgm:t>
        <a:bodyPr/>
        <a:lstStyle/>
        <a:p>
          <a:r>
            <a:rPr lang="en-US" dirty="0"/>
            <a:t>SMS [Zeltner20]</a:t>
          </a:r>
          <a:endParaRPr lang="zh-CN" dirty="0"/>
        </a:p>
      </dgm:t>
    </dgm:pt>
    <dgm:pt modelId="{564556EE-11F7-4207-86DF-D6180A6B9653}" type="parTrans" cxnId="{98453763-5932-4890-A67D-2D094F4D382D}">
      <dgm:prSet/>
      <dgm:spPr/>
      <dgm:t>
        <a:bodyPr/>
        <a:lstStyle/>
        <a:p>
          <a:endParaRPr lang="zh-CN" altLang="en-US"/>
        </a:p>
      </dgm:t>
    </dgm:pt>
    <dgm:pt modelId="{AE109F1E-B9FF-4ED3-BBE9-9E79B789AD7F}" type="sibTrans" cxnId="{98453763-5932-4890-A67D-2D094F4D382D}">
      <dgm:prSet/>
      <dgm:spPr/>
      <dgm:t>
        <a:bodyPr/>
        <a:lstStyle/>
        <a:p>
          <a:endParaRPr lang="zh-CN" altLang="en-US"/>
        </a:p>
      </dgm:t>
    </dgm:pt>
    <dgm:pt modelId="{481E0FC2-9E9C-4077-989E-A45E6C79FEC5}">
      <dgm:prSet/>
      <dgm:spPr/>
      <dgm:t>
        <a:bodyPr/>
        <a:lstStyle/>
        <a:p>
          <a:r>
            <a:rPr lang="en-US"/>
            <a:t>MPG [Fan23]</a:t>
          </a:r>
          <a:endParaRPr lang="zh-CN"/>
        </a:p>
      </dgm:t>
    </dgm:pt>
    <dgm:pt modelId="{45663B00-82B1-4961-9B4D-E0E01C142183}" type="parTrans" cxnId="{57AA4DCA-26DB-4E3B-B34C-6198FE76A2E7}">
      <dgm:prSet/>
      <dgm:spPr/>
      <dgm:t>
        <a:bodyPr/>
        <a:lstStyle/>
        <a:p>
          <a:endParaRPr lang="zh-CN" altLang="en-US"/>
        </a:p>
      </dgm:t>
    </dgm:pt>
    <dgm:pt modelId="{176BDCEB-3FE1-4DBF-BBCC-70DDF582551B}" type="sibTrans" cxnId="{57AA4DCA-26DB-4E3B-B34C-6198FE76A2E7}">
      <dgm:prSet/>
      <dgm:spPr/>
      <dgm:t>
        <a:bodyPr/>
        <a:lstStyle/>
        <a:p>
          <a:endParaRPr lang="zh-CN" altLang="en-US"/>
        </a:p>
      </dgm:t>
    </dgm:pt>
    <dgm:pt modelId="{FDB3D9DD-CAB8-47A9-8087-C4BC114B4C8E}">
      <dgm:prSet/>
      <dgm:spPr/>
      <dgm:t>
        <a:bodyPr/>
        <a:lstStyle/>
        <a:p>
          <a:r>
            <a:rPr lang="en-US"/>
            <a:t>Region analysis</a:t>
          </a:r>
          <a:endParaRPr lang="zh-CN"/>
        </a:p>
      </dgm:t>
    </dgm:pt>
    <dgm:pt modelId="{F0233572-2585-4DAB-A3D1-F1DACE7C9D9A}" type="parTrans" cxnId="{61452019-339E-4663-884C-1E054DA03911}">
      <dgm:prSet/>
      <dgm:spPr/>
      <dgm:t>
        <a:bodyPr/>
        <a:lstStyle/>
        <a:p>
          <a:endParaRPr lang="zh-CN" altLang="en-US"/>
        </a:p>
      </dgm:t>
    </dgm:pt>
    <dgm:pt modelId="{E02A01D6-3DAC-4569-B888-16AC07354F86}" type="sibTrans" cxnId="{61452019-339E-4663-884C-1E054DA03911}">
      <dgm:prSet/>
      <dgm:spPr/>
      <dgm:t>
        <a:bodyPr/>
        <a:lstStyle/>
        <a:p>
          <a:endParaRPr lang="zh-CN" altLang="en-US"/>
        </a:p>
      </dgm:t>
    </dgm:pt>
    <dgm:pt modelId="{B9D343EA-79BD-4E77-AD5A-BB037D5A641A}">
      <dgm:prSet/>
      <dgm:spPr/>
      <dgm:t>
        <a:bodyPr/>
        <a:lstStyle/>
        <a:p>
          <a:r>
            <a:rPr lang="en-US" dirty="0"/>
            <a:t>Path Cuts [Wang20]</a:t>
          </a:r>
          <a:endParaRPr lang="zh-CN" dirty="0"/>
        </a:p>
      </dgm:t>
    </dgm:pt>
    <dgm:pt modelId="{EDBA300D-90E8-4A9F-8B0B-1F179C2FE9CA}" type="parTrans" cxnId="{CAB592F8-FCB3-4DE5-8D72-846BEAC30D9A}">
      <dgm:prSet/>
      <dgm:spPr/>
      <dgm:t>
        <a:bodyPr/>
        <a:lstStyle/>
        <a:p>
          <a:endParaRPr lang="zh-CN" altLang="en-US"/>
        </a:p>
      </dgm:t>
    </dgm:pt>
    <dgm:pt modelId="{42DBC59E-F8C9-4A78-80E4-9AAAA2CAFBC2}" type="sibTrans" cxnId="{CAB592F8-FCB3-4DE5-8D72-846BEAC30D9A}">
      <dgm:prSet/>
      <dgm:spPr/>
      <dgm:t>
        <a:bodyPr/>
        <a:lstStyle/>
        <a:p>
          <a:endParaRPr lang="zh-CN" altLang="en-US"/>
        </a:p>
      </dgm:t>
    </dgm:pt>
    <dgm:pt modelId="{67FE875F-0019-4B82-9077-3B8AF7061083}">
      <dgm:prSet/>
      <dgm:spPr/>
      <dgm:t>
        <a:bodyPr/>
        <a:lstStyle/>
        <a:p>
          <a:r>
            <a:rPr lang="en-US" dirty="0"/>
            <a:t>Specular Polynomials [Fan24]</a:t>
          </a:r>
          <a:endParaRPr lang="zh-CN" dirty="0"/>
        </a:p>
      </dgm:t>
    </dgm:pt>
    <dgm:pt modelId="{E40BA0AC-0CDF-4526-BED3-2B36C51352EF}" type="parTrans" cxnId="{7B3691A4-EF4D-481B-B560-13F93FF54504}">
      <dgm:prSet/>
      <dgm:spPr/>
      <dgm:t>
        <a:bodyPr/>
        <a:lstStyle/>
        <a:p>
          <a:endParaRPr lang="zh-CN" altLang="en-US"/>
        </a:p>
      </dgm:t>
    </dgm:pt>
    <dgm:pt modelId="{82515AC7-F6AE-4EC4-8081-4ABDFBC0FD28}" type="sibTrans" cxnId="{7B3691A4-EF4D-481B-B560-13F93FF54504}">
      <dgm:prSet/>
      <dgm:spPr/>
      <dgm:t>
        <a:bodyPr/>
        <a:lstStyle/>
        <a:p>
          <a:endParaRPr lang="zh-CN" altLang="en-US"/>
        </a:p>
      </dgm:t>
    </dgm:pt>
    <dgm:pt modelId="{06D227F9-2B66-49F8-A4AD-83F0EB5D969F}">
      <dgm:prSet/>
      <dgm:spPr/>
      <dgm:t>
        <a:bodyPr/>
        <a:lstStyle/>
        <a:p>
          <a:r>
            <a:rPr lang="en-US" dirty="0"/>
            <a:t>Bernstein Bounds [Fan25]</a:t>
          </a:r>
          <a:endParaRPr lang="zh-CN" dirty="0"/>
        </a:p>
      </dgm:t>
    </dgm:pt>
    <dgm:pt modelId="{7DBA0811-5F34-4697-84D1-842D2837D077}" type="parTrans" cxnId="{0EDF263A-BDED-4555-B7DA-7BD0B3930E8E}">
      <dgm:prSet/>
      <dgm:spPr/>
      <dgm:t>
        <a:bodyPr/>
        <a:lstStyle/>
        <a:p>
          <a:endParaRPr lang="zh-CN" altLang="en-US"/>
        </a:p>
      </dgm:t>
    </dgm:pt>
    <dgm:pt modelId="{5DC93CF6-A2C8-4E7F-AD9F-1809C8930D16}" type="sibTrans" cxnId="{0EDF263A-BDED-4555-B7DA-7BD0B3930E8E}">
      <dgm:prSet/>
      <dgm:spPr/>
      <dgm:t>
        <a:bodyPr/>
        <a:lstStyle/>
        <a:p>
          <a:endParaRPr lang="zh-CN" altLang="en-US"/>
        </a:p>
      </dgm:t>
    </dgm:pt>
    <dgm:pt modelId="{73CC717A-DF8F-46D9-ABA8-0AE8BC459CB3}">
      <dgm:prSet/>
      <dgm:spPr/>
      <dgm:t>
        <a:bodyPr/>
        <a:lstStyle/>
        <a:p>
          <a:r>
            <a:rPr lang="en-US" altLang="zh-CN" dirty="0"/>
            <a:t>MNEE [Hanika15]</a:t>
          </a:r>
          <a:endParaRPr lang="zh-CN" dirty="0"/>
        </a:p>
      </dgm:t>
    </dgm:pt>
    <dgm:pt modelId="{C690651D-2858-4AAE-BD80-6B987265CE26}" type="parTrans" cxnId="{7D6A4001-1615-4F8C-9899-D716CFB5AAFA}">
      <dgm:prSet/>
      <dgm:spPr/>
      <dgm:t>
        <a:bodyPr/>
        <a:lstStyle/>
        <a:p>
          <a:endParaRPr lang="zh-CN" altLang="en-US"/>
        </a:p>
      </dgm:t>
    </dgm:pt>
    <dgm:pt modelId="{79A301D5-C9B7-4B94-B7BD-C4A269923764}" type="sibTrans" cxnId="{7D6A4001-1615-4F8C-9899-D716CFB5AAFA}">
      <dgm:prSet/>
      <dgm:spPr/>
      <dgm:t>
        <a:bodyPr/>
        <a:lstStyle/>
        <a:p>
          <a:endParaRPr lang="zh-CN" altLang="en-US"/>
        </a:p>
      </dgm:t>
    </dgm:pt>
    <dgm:pt modelId="{B4554019-EFD3-42EB-9F5B-3EB458695648}">
      <dgm:prSet/>
      <dgm:spPr/>
      <dgm:t>
        <a:bodyPr/>
        <a:lstStyle/>
        <a:p>
          <a:r>
            <a:rPr lang="en-US" altLang="zh-CN" dirty="0"/>
            <a:t>ME [Jakob12]</a:t>
          </a:r>
          <a:endParaRPr lang="zh-CN" dirty="0"/>
        </a:p>
      </dgm:t>
    </dgm:pt>
    <dgm:pt modelId="{FEF821B7-A4DC-4915-9F42-F8629623847B}" type="parTrans" cxnId="{7111DBA9-3914-4ADC-A6CA-0756A9C6816E}">
      <dgm:prSet/>
      <dgm:spPr/>
      <dgm:t>
        <a:bodyPr/>
        <a:lstStyle/>
        <a:p>
          <a:endParaRPr lang="zh-CN" altLang="en-US"/>
        </a:p>
      </dgm:t>
    </dgm:pt>
    <dgm:pt modelId="{C669ACD0-099E-4EF5-8C65-8E0DA8E0B9A7}" type="sibTrans" cxnId="{7111DBA9-3914-4ADC-A6CA-0756A9C6816E}">
      <dgm:prSet/>
      <dgm:spPr/>
      <dgm:t>
        <a:bodyPr/>
        <a:lstStyle/>
        <a:p>
          <a:endParaRPr lang="zh-CN" altLang="en-US"/>
        </a:p>
      </dgm:t>
    </dgm:pt>
    <dgm:pt modelId="{258EECF3-CB0D-4B4D-94CC-1221C87AD2D1}">
      <dgm:prSet/>
      <dgm:spPr/>
      <dgm:t>
        <a:bodyPr/>
        <a:lstStyle/>
        <a:p>
          <a:r>
            <a:rPr lang="en-US" altLang="zh-CN" dirty="0"/>
            <a:t>Spindle Test [Walter09]</a:t>
          </a:r>
          <a:endParaRPr lang="zh-CN" dirty="0"/>
        </a:p>
      </dgm:t>
    </dgm:pt>
    <dgm:pt modelId="{4CD38E95-43A2-41B2-AF6F-F541C9291DA9}" type="parTrans" cxnId="{BD285D71-E18A-483F-A737-78CABC9E21FC}">
      <dgm:prSet/>
      <dgm:spPr/>
      <dgm:t>
        <a:bodyPr/>
        <a:lstStyle/>
        <a:p>
          <a:endParaRPr lang="zh-CN" altLang="en-US"/>
        </a:p>
      </dgm:t>
    </dgm:pt>
    <dgm:pt modelId="{D26D7CBC-DB85-42CE-8911-D82A017D03F8}" type="sibTrans" cxnId="{BD285D71-E18A-483F-A737-78CABC9E21FC}">
      <dgm:prSet/>
      <dgm:spPr/>
      <dgm:t>
        <a:bodyPr/>
        <a:lstStyle/>
        <a:p>
          <a:endParaRPr lang="zh-CN" altLang="en-US"/>
        </a:p>
      </dgm:t>
    </dgm:pt>
    <dgm:pt modelId="{2FE6B546-837A-4383-AF56-6FD39E82E735}" type="pres">
      <dgm:prSet presAssocID="{F107C9E3-AA00-4935-88CC-A836E2DAB7D7}" presName="Name0" presStyleCnt="0">
        <dgm:presLayoutVars>
          <dgm:chPref val="3"/>
          <dgm:dir/>
          <dgm:animLvl val="lvl"/>
          <dgm:resizeHandles/>
        </dgm:presLayoutVars>
      </dgm:prSet>
      <dgm:spPr/>
    </dgm:pt>
    <dgm:pt modelId="{B2F16099-ABF5-4407-BDAD-52C6B069758D}" type="pres">
      <dgm:prSet presAssocID="{A96D75D0-7209-437A-BFCC-4AF7AAE5447B}" presName="horFlow" presStyleCnt="0"/>
      <dgm:spPr/>
    </dgm:pt>
    <dgm:pt modelId="{ED092E7C-180B-460F-9CDB-8A42CCA9BEF8}" type="pres">
      <dgm:prSet presAssocID="{A96D75D0-7209-437A-BFCC-4AF7AAE5447B}" presName="bigChev" presStyleLbl="node1" presStyleIdx="0" presStyleCnt="2"/>
      <dgm:spPr/>
    </dgm:pt>
    <dgm:pt modelId="{C186651A-CD0B-436C-8F03-BEBC045E175D}" type="pres">
      <dgm:prSet presAssocID="{FEF821B7-A4DC-4915-9F42-F8629623847B}" presName="parTrans" presStyleCnt="0"/>
      <dgm:spPr/>
    </dgm:pt>
    <dgm:pt modelId="{87C0EFC0-A7D8-40C3-B288-DE93C857F4B2}" type="pres">
      <dgm:prSet presAssocID="{B4554019-EFD3-42EB-9F5B-3EB458695648}" presName="node" presStyleLbl="alignAccFollowNode1" presStyleIdx="0" presStyleCnt="8">
        <dgm:presLayoutVars>
          <dgm:bulletEnabled val="1"/>
        </dgm:presLayoutVars>
      </dgm:prSet>
      <dgm:spPr/>
    </dgm:pt>
    <dgm:pt modelId="{4F1C96A7-459A-4B99-AA06-2F26FE6AE95E}" type="pres">
      <dgm:prSet presAssocID="{C669ACD0-099E-4EF5-8C65-8E0DA8E0B9A7}" presName="sibTrans" presStyleCnt="0"/>
      <dgm:spPr/>
    </dgm:pt>
    <dgm:pt modelId="{AEFABD61-9051-4DF8-98D2-B657F6B8949A}" type="pres">
      <dgm:prSet presAssocID="{73CC717A-DF8F-46D9-ABA8-0AE8BC459CB3}" presName="node" presStyleLbl="alignAccFollowNode1" presStyleIdx="1" presStyleCnt="8">
        <dgm:presLayoutVars>
          <dgm:bulletEnabled val="1"/>
        </dgm:presLayoutVars>
      </dgm:prSet>
      <dgm:spPr/>
    </dgm:pt>
    <dgm:pt modelId="{4044501E-F008-4F1D-B931-58A5C43B2B1D}" type="pres">
      <dgm:prSet presAssocID="{79A301D5-C9B7-4B94-B7BD-C4A269923764}" presName="sibTrans" presStyleCnt="0"/>
      <dgm:spPr/>
    </dgm:pt>
    <dgm:pt modelId="{CF6385DA-C2A5-4E03-9337-FC18E4AFD57B}" type="pres">
      <dgm:prSet presAssocID="{F6099899-5CE2-4E0C-BB90-21140D14203C}" presName="node" presStyleLbl="alignAccFollowNode1" presStyleIdx="2" presStyleCnt="8">
        <dgm:presLayoutVars>
          <dgm:bulletEnabled val="1"/>
        </dgm:presLayoutVars>
      </dgm:prSet>
      <dgm:spPr/>
    </dgm:pt>
    <dgm:pt modelId="{05F44303-4FD9-4EB0-BDA6-8BB92557A161}" type="pres">
      <dgm:prSet presAssocID="{AE109F1E-B9FF-4ED3-BBE9-9E79B789AD7F}" presName="sibTrans" presStyleCnt="0"/>
      <dgm:spPr/>
    </dgm:pt>
    <dgm:pt modelId="{0D8581F8-FAA2-457D-A128-502F73776B2F}" type="pres">
      <dgm:prSet presAssocID="{481E0FC2-9E9C-4077-989E-A45E6C79FEC5}" presName="node" presStyleLbl="alignAccFollowNode1" presStyleIdx="3" presStyleCnt="8">
        <dgm:presLayoutVars>
          <dgm:bulletEnabled val="1"/>
        </dgm:presLayoutVars>
      </dgm:prSet>
      <dgm:spPr/>
    </dgm:pt>
    <dgm:pt modelId="{18C0934C-6523-4CA9-ABEF-8C9EC6D5B932}" type="pres">
      <dgm:prSet presAssocID="{A96D75D0-7209-437A-BFCC-4AF7AAE5447B}" presName="vSp" presStyleCnt="0"/>
      <dgm:spPr/>
    </dgm:pt>
    <dgm:pt modelId="{475B9903-F560-4171-BD3F-E424D520C496}" type="pres">
      <dgm:prSet presAssocID="{FDB3D9DD-CAB8-47A9-8087-C4BC114B4C8E}" presName="horFlow" presStyleCnt="0"/>
      <dgm:spPr/>
    </dgm:pt>
    <dgm:pt modelId="{E36E90B1-5FA3-4778-B7C2-DEC2694614AF}" type="pres">
      <dgm:prSet presAssocID="{FDB3D9DD-CAB8-47A9-8087-C4BC114B4C8E}" presName="bigChev" presStyleLbl="node1" presStyleIdx="1" presStyleCnt="2"/>
      <dgm:spPr/>
    </dgm:pt>
    <dgm:pt modelId="{B05CA415-3BCF-4F90-A236-6F3D71527917}" type="pres">
      <dgm:prSet presAssocID="{4CD38E95-43A2-41B2-AF6F-F541C9291DA9}" presName="parTrans" presStyleCnt="0"/>
      <dgm:spPr/>
    </dgm:pt>
    <dgm:pt modelId="{4041BE9C-EF21-41D8-8391-46DE2D2E765D}" type="pres">
      <dgm:prSet presAssocID="{258EECF3-CB0D-4B4D-94CC-1221C87AD2D1}" presName="node" presStyleLbl="alignAccFollowNode1" presStyleIdx="4" presStyleCnt="8">
        <dgm:presLayoutVars>
          <dgm:bulletEnabled val="1"/>
        </dgm:presLayoutVars>
      </dgm:prSet>
      <dgm:spPr/>
    </dgm:pt>
    <dgm:pt modelId="{32F87071-2828-452D-A34C-6644240CC379}" type="pres">
      <dgm:prSet presAssocID="{D26D7CBC-DB85-42CE-8911-D82A017D03F8}" presName="sibTrans" presStyleCnt="0"/>
      <dgm:spPr/>
    </dgm:pt>
    <dgm:pt modelId="{78D7F39E-3FC0-478F-B530-8EDA01240901}" type="pres">
      <dgm:prSet presAssocID="{B9D343EA-79BD-4E77-AD5A-BB037D5A641A}" presName="node" presStyleLbl="alignAccFollowNode1" presStyleIdx="5" presStyleCnt="8">
        <dgm:presLayoutVars>
          <dgm:bulletEnabled val="1"/>
        </dgm:presLayoutVars>
      </dgm:prSet>
      <dgm:spPr/>
    </dgm:pt>
    <dgm:pt modelId="{6FE0EEEF-2F11-4C6D-9BB3-13B9ABDA1F06}" type="pres">
      <dgm:prSet presAssocID="{42DBC59E-F8C9-4A78-80E4-9AAAA2CAFBC2}" presName="sibTrans" presStyleCnt="0"/>
      <dgm:spPr/>
    </dgm:pt>
    <dgm:pt modelId="{FDDF9F4D-C440-4E4F-924B-8B8C5BCFC266}" type="pres">
      <dgm:prSet presAssocID="{67FE875F-0019-4B82-9077-3B8AF7061083}" presName="node" presStyleLbl="alignAccFollowNode1" presStyleIdx="6" presStyleCnt="8">
        <dgm:presLayoutVars>
          <dgm:bulletEnabled val="1"/>
        </dgm:presLayoutVars>
      </dgm:prSet>
      <dgm:spPr/>
    </dgm:pt>
    <dgm:pt modelId="{79EE852C-3793-47CF-AEC0-09D7E904CE1D}" type="pres">
      <dgm:prSet presAssocID="{82515AC7-F6AE-4EC4-8081-4ABDFBC0FD28}" presName="sibTrans" presStyleCnt="0"/>
      <dgm:spPr/>
    </dgm:pt>
    <dgm:pt modelId="{D2381FCF-4DB9-4089-A428-7799DE766F3B}" type="pres">
      <dgm:prSet presAssocID="{06D227F9-2B66-49F8-A4AD-83F0EB5D969F}" presName="node" presStyleLbl="alignAccFollowNode1" presStyleIdx="7" presStyleCnt="8">
        <dgm:presLayoutVars>
          <dgm:bulletEnabled val="1"/>
        </dgm:presLayoutVars>
      </dgm:prSet>
      <dgm:spPr/>
    </dgm:pt>
  </dgm:ptLst>
  <dgm:cxnLst>
    <dgm:cxn modelId="{7D6A4001-1615-4F8C-9899-D716CFB5AAFA}" srcId="{A96D75D0-7209-437A-BFCC-4AF7AAE5447B}" destId="{73CC717A-DF8F-46D9-ABA8-0AE8BC459CB3}" srcOrd="1" destOrd="0" parTransId="{C690651D-2858-4AAE-BD80-6B987265CE26}" sibTransId="{79A301D5-C9B7-4B94-B7BD-C4A269923764}"/>
    <dgm:cxn modelId="{61452019-339E-4663-884C-1E054DA03911}" srcId="{F107C9E3-AA00-4935-88CC-A836E2DAB7D7}" destId="{FDB3D9DD-CAB8-47A9-8087-C4BC114B4C8E}" srcOrd="1" destOrd="0" parTransId="{F0233572-2585-4DAB-A3D1-F1DACE7C9D9A}" sibTransId="{E02A01D6-3DAC-4569-B888-16AC07354F86}"/>
    <dgm:cxn modelId="{0EDF263A-BDED-4555-B7DA-7BD0B3930E8E}" srcId="{FDB3D9DD-CAB8-47A9-8087-C4BC114B4C8E}" destId="{06D227F9-2B66-49F8-A4AD-83F0EB5D969F}" srcOrd="3" destOrd="0" parTransId="{7DBA0811-5F34-4697-84D1-842D2837D077}" sibTransId="{5DC93CF6-A2C8-4E7F-AD9F-1809C8930D16}"/>
    <dgm:cxn modelId="{5CFE7140-07F7-4DCD-940F-6329A98E52F3}" type="presOf" srcId="{481E0FC2-9E9C-4077-989E-A45E6C79FEC5}" destId="{0D8581F8-FAA2-457D-A128-502F73776B2F}" srcOrd="0" destOrd="0" presId="urn:microsoft.com/office/officeart/2005/8/layout/lProcess3"/>
    <dgm:cxn modelId="{65DB9C42-0F1A-4EA2-844D-C3284B3C7BEA}" type="presOf" srcId="{F107C9E3-AA00-4935-88CC-A836E2DAB7D7}" destId="{2FE6B546-837A-4383-AF56-6FD39E82E735}" srcOrd="0" destOrd="0" presId="urn:microsoft.com/office/officeart/2005/8/layout/lProcess3"/>
    <dgm:cxn modelId="{98453763-5932-4890-A67D-2D094F4D382D}" srcId="{A96D75D0-7209-437A-BFCC-4AF7AAE5447B}" destId="{F6099899-5CE2-4E0C-BB90-21140D14203C}" srcOrd="2" destOrd="0" parTransId="{564556EE-11F7-4207-86DF-D6180A6B9653}" sibTransId="{AE109F1E-B9FF-4ED3-BBE9-9E79B789AD7F}"/>
    <dgm:cxn modelId="{1564A968-9826-459E-95EC-2A8A8537BCFF}" type="presOf" srcId="{67FE875F-0019-4B82-9077-3B8AF7061083}" destId="{FDDF9F4D-C440-4E4F-924B-8B8C5BCFC266}" srcOrd="0" destOrd="0" presId="urn:microsoft.com/office/officeart/2005/8/layout/lProcess3"/>
    <dgm:cxn modelId="{BFCAB24B-8FFF-412F-B8CD-2506268256C5}" type="presOf" srcId="{A96D75D0-7209-437A-BFCC-4AF7AAE5447B}" destId="{ED092E7C-180B-460F-9CDB-8A42CCA9BEF8}" srcOrd="0" destOrd="0" presId="urn:microsoft.com/office/officeart/2005/8/layout/lProcess3"/>
    <dgm:cxn modelId="{BD285D71-E18A-483F-A737-78CABC9E21FC}" srcId="{FDB3D9DD-CAB8-47A9-8087-C4BC114B4C8E}" destId="{258EECF3-CB0D-4B4D-94CC-1221C87AD2D1}" srcOrd="0" destOrd="0" parTransId="{4CD38E95-43A2-41B2-AF6F-F541C9291DA9}" sibTransId="{D26D7CBC-DB85-42CE-8911-D82A017D03F8}"/>
    <dgm:cxn modelId="{4A0CF55A-743D-44F4-9E2A-570514616143}" type="presOf" srcId="{B4554019-EFD3-42EB-9F5B-3EB458695648}" destId="{87C0EFC0-A7D8-40C3-B288-DE93C857F4B2}" srcOrd="0" destOrd="0" presId="urn:microsoft.com/office/officeart/2005/8/layout/lProcess3"/>
    <dgm:cxn modelId="{4E27F293-A2B9-4B23-A55E-01581D0803DF}" srcId="{F107C9E3-AA00-4935-88CC-A836E2DAB7D7}" destId="{A96D75D0-7209-437A-BFCC-4AF7AAE5447B}" srcOrd="0" destOrd="0" parTransId="{CAE5A381-D97B-49C2-A6AE-4BEDEF5C9C0B}" sibTransId="{52FE9128-9356-4992-B783-0F4B5F5F846B}"/>
    <dgm:cxn modelId="{AC356C94-C28B-4E30-B37C-C2AAADAD276D}" type="presOf" srcId="{06D227F9-2B66-49F8-A4AD-83F0EB5D969F}" destId="{D2381FCF-4DB9-4089-A428-7799DE766F3B}" srcOrd="0" destOrd="0" presId="urn:microsoft.com/office/officeart/2005/8/layout/lProcess3"/>
    <dgm:cxn modelId="{7B3691A4-EF4D-481B-B560-13F93FF54504}" srcId="{FDB3D9DD-CAB8-47A9-8087-C4BC114B4C8E}" destId="{67FE875F-0019-4B82-9077-3B8AF7061083}" srcOrd="2" destOrd="0" parTransId="{E40BA0AC-0CDF-4526-BED3-2B36C51352EF}" sibTransId="{82515AC7-F6AE-4EC4-8081-4ABDFBC0FD28}"/>
    <dgm:cxn modelId="{7111DBA9-3914-4ADC-A6CA-0756A9C6816E}" srcId="{A96D75D0-7209-437A-BFCC-4AF7AAE5447B}" destId="{B4554019-EFD3-42EB-9F5B-3EB458695648}" srcOrd="0" destOrd="0" parTransId="{FEF821B7-A4DC-4915-9F42-F8629623847B}" sibTransId="{C669ACD0-099E-4EF5-8C65-8E0DA8E0B9A7}"/>
    <dgm:cxn modelId="{0C612ABA-FF24-4E7A-82F0-5C9512B8833B}" type="presOf" srcId="{FDB3D9DD-CAB8-47A9-8087-C4BC114B4C8E}" destId="{E36E90B1-5FA3-4778-B7C2-DEC2694614AF}" srcOrd="0" destOrd="0" presId="urn:microsoft.com/office/officeart/2005/8/layout/lProcess3"/>
    <dgm:cxn modelId="{57AA4DCA-26DB-4E3B-B34C-6198FE76A2E7}" srcId="{A96D75D0-7209-437A-BFCC-4AF7AAE5447B}" destId="{481E0FC2-9E9C-4077-989E-A45E6C79FEC5}" srcOrd="3" destOrd="0" parTransId="{45663B00-82B1-4961-9B4D-E0E01C142183}" sibTransId="{176BDCEB-3FE1-4DBF-BBCC-70DDF582551B}"/>
    <dgm:cxn modelId="{208889CF-7883-46B4-857E-363AD0755BEA}" type="presOf" srcId="{B9D343EA-79BD-4E77-AD5A-BB037D5A641A}" destId="{78D7F39E-3FC0-478F-B530-8EDA01240901}" srcOrd="0" destOrd="0" presId="urn:microsoft.com/office/officeart/2005/8/layout/lProcess3"/>
    <dgm:cxn modelId="{254800DD-ABFE-4D7D-A389-A96F2A4DD262}" type="presOf" srcId="{73CC717A-DF8F-46D9-ABA8-0AE8BC459CB3}" destId="{AEFABD61-9051-4DF8-98D2-B657F6B8949A}" srcOrd="0" destOrd="0" presId="urn:microsoft.com/office/officeart/2005/8/layout/lProcess3"/>
    <dgm:cxn modelId="{A70ABEDD-E479-416F-8A3F-DFCDEE635B89}" type="presOf" srcId="{F6099899-5CE2-4E0C-BB90-21140D14203C}" destId="{CF6385DA-C2A5-4E03-9337-FC18E4AFD57B}" srcOrd="0" destOrd="0" presId="urn:microsoft.com/office/officeart/2005/8/layout/lProcess3"/>
    <dgm:cxn modelId="{CAB592F8-FCB3-4DE5-8D72-846BEAC30D9A}" srcId="{FDB3D9DD-CAB8-47A9-8087-C4BC114B4C8E}" destId="{B9D343EA-79BD-4E77-AD5A-BB037D5A641A}" srcOrd="1" destOrd="0" parTransId="{EDBA300D-90E8-4A9F-8B0B-1F179C2FE9CA}" sibTransId="{42DBC59E-F8C9-4A78-80E4-9AAAA2CAFBC2}"/>
    <dgm:cxn modelId="{8C7A03FC-ED58-434A-8827-1F042D752E79}" type="presOf" srcId="{258EECF3-CB0D-4B4D-94CC-1221C87AD2D1}" destId="{4041BE9C-EF21-41D8-8391-46DE2D2E765D}" srcOrd="0" destOrd="0" presId="urn:microsoft.com/office/officeart/2005/8/layout/lProcess3"/>
    <dgm:cxn modelId="{E9A0B476-A9F5-4090-9FAD-436951787DB5}" type="presParOf" srcId="{2FE6B546-837A-4383-AF56-6FD39E82E735}" destId="{B2F16099-ABF5-4407-BDAD-52C6B069758D}" srcOrd="0" destOrd="0" presId="urn:microsoft.com/office/officeart/2005/8/layout/lProcess3"/>
    <dgm:cxn modelId="{7F0A482A-8AEC-4AA0-A6C2-76266E4CA123}" type="presParOf" srcId="{B2F16099-ABF5-4407-BDAD-52C6B069758D}" destId="{ED092E7C-180B-460F-9CDB-8A42CCA9BEF8}" srcOrd="0" destOrd="0" presId="urn:microsoft.com/office/officeart/2005/8/layout/lProcess3"/>
    <dgm:cxn modelId="{D9CB6727-B989-4C86-BE2F-9CA653DB83FD}" type="presParOf" srcId="{B2F16099-ABF5-4407-BDAD-52C6B069758D}" destId="{C186651A-CD0B-436C-8F03-BEBC045E175D}" srcOrd="1" destOrd="0" presId="urn:microsoft.com/office/officeart/2005/8/layout/lProcess3"/>
    <dgm:cxn modelId="{864C01F3-2E44-4E47-A730-632A59971C3B}" type="presParOf" srcId="{B2F16099-ABF5-4407-BDAD-52C6B069758D}" destId="{87C0EFC0-A7D8-40C3-B288-DE93C857F4B2}" srcOrd="2" destOrd="0" presId="urn:microsoft.com/office/officeart/2005/8/layout/lProcess3"/>
    <dgm:cxn modelId="{6D8EC869-31B2-4E81-AC40-416B0334060D}" type="presParOf" srcId="{B2F16099-ABF5-4407-BDAD-52C6B069758D}" destId="{4F1C96A7-459A-4B99-AA06-2F26FE6AE95E}" srcOrd="3" destOrd="0" presId="urn:microsoft.com/office/officeart/2005/8/layout/lProcess3"/>
    <dgm:cxn modelId="{D9E72545-B37B-4493-960C-D586EF2CD9C6}" type="presParOf" srcId="{B2F16099-ABF5-4407-BDAD-52C6B069758D}" destId="{AEFABD61-9051-4DF8-98D2-B657F6B8949A}" srcOrd="4" destOrd="0" presId="urn:microsoft.com/office/officeart/2005/8/layout/lProcess3"/>
    <dgm:cxn modelId="{FEEEE897-D93A-4F3B-B539-A057E29EC0BA}" type="presParOf" srcId="{B2F16099-ABF5-4407-BDAD-52C6B069758D}" destId="{4044501E-F008-4F1D-B931-58A5C43B2B1D}" srcOrd="5" destOrd="0" presId="urn:microsoft.com/office/officeart/2005/8/layout/lProcess3"/>
    <dgm:cxn modelId="{4452F7AD-5FEF-410F-90C4-C2EE4879D8FC}" type="presParOf" srcId="{B2F16099-ABF5-4407-BDAD-52C6B069758D}" destId="{CF6385DA-C2A5-4E03-9337-FC18E4AFD57B}" srcOrd="6" destOrd="0" presId="urn:microsoft.com/office/officeart/2005/8/layout/lProcess3"/>
    <dgm:cxn modelId="{D0077AB9-487A-4232-AB42-65A21739E895}" type="presParOf" srcId="{B2F16099-ABF5-4407-BDAD-52C6B069758D}" destId="{05F44303-4FD9-4EB0-BDA6-8BB92557A161}" srcOrd="7" destOrd="0" presId="urn:microsoft.com/office/officeart/2005/8/layout/lProcess3"/>
    <dgm:cxn modelId="{8EE6E987-3CDF-469D-A4AA-66222516F4D9}" type="presParOf" srcId="{B2F16099-ABF5-4407-BDAD-52C6B069758D}" destId="{0D8581F8-FAA2-457D-A128-502F73776B2F}" srcOrd="8" destOrd="0" presId="urn:microsoft.com/office/officeart/2005/8/layout/lProcess3"/>
    <dgm:cxn modelId="{C2C998CA-1723-45DE-8255-85E62DA7A4DF}" type="presParOf" srcId="{2FE6B546-837A-4383-AF56-6FD39E82E735}" destId="{18C0934C-6523-4CA9-ABEF-8C9EC6D5B932}" srcOrd="1" destOrd="0" presId="urn:microsoft.com/office/officeart/2005/8/layout/lProcess3"/>
    <dgm:cxn modelId="{ECDCEDE5-62A7-482F-83AE-13D34718CC02}" type="presParOf" srcId="{2FE6B546-837A-4383-AF56-6FD39E82E735}" destId="{475B9903-F560-4171-BD3F-E424D520C496}" srcOrd="2" destOrd="0" presId="urn:microsoft.com/office/officeart/2005/8/layout/lProcess3"/>
    <dgm:cxn modelId="{F4BB81B3-BA64-4B9C-89BD-F5B5CA5105DF}" type="presParOf" srcId="{475B9903-F560-4171-BD3F-E424D520C496}" destId="{E36E90B1-5FA3-4778-B7C2-DEC2694614AF}" srcOrd="0" destOrd="0" presId="urn:microsoft.com/office/officeart/2005/8/layout/lProcess3"/>
    <dgm:cxn modelId="{821DC6D7-A519-44B1-B4D0-780A78A6439B}" type="presParOf" srcId="{475B9903-F560-4171-BD3F-E424D520C496}" destId="{B05CA415-3BCF-4F90-A236-6F3D71527917}" srcOrd="1" destOrd="0" presId="urn:microsoft.com/office/officeart/2005/8/layout/lProcess3"/>
    <dgm:cxn modelId="{311DADE4-CB96-4AEF-B552-0252452AEF56}" type="presParOf" srcId="{475B9903-F560-4171-BD3F-E424D520C496}" destId="{4041BE9C-EF21-41D8-8391-46DE2D2E765D}" srcOrd="2" destOrd="0" presId="urn:microsoft.com/office/officeart/2005/8/layout/lProcess3"/>
    <dgm:cxn modelId="{9C214A3B-4543-48E6-9978-0D98076B9A4D}" type="presParOf" srcId="{475B9903-F560-4171-BD3F-E424D520C496}" destId="{32F87071-2828-452D-A34C-6644240CC379}" srcOrd="3" destOrd="0" presId="urn:microsoft.com/office/officeart/2005/8/layout/lProcess3"/>
    <dgm:cxn modelId="{A852EE8E-8612-4DF3-9391-FCA7235CF08C}" type="presParOf" srcId="{475B9903-F560-4171-BD3F-E424D520C496}" destId="{78D7F39E-3FC0-478F-B530-8EDA01240901}" srcOrd="4" destOrd="0" presId="urn:microsoft.com/office/officeart/2005/8/layout/lProcess3"/>
    <dgm:cxn modelId="{10A39678-7923-4EF2-B6DC-C4F151768B1A}" type="presParOf" srcId="{475B9903-F560-4171-BD3F-E424D520C496}" destId="{6FE0EEEF-2F11-4C6D-9BB3-13B9ABDA1F06}" srcOrd="5" destOrd="0" presId="urn:microsoft.com/office/officeart/2005/8/layout/lProcess3"/>
    <dgm:cxn modelId="{BF23E03E-9522-4408-8BBD-8FF214726B7A}" type="presParOf" srcId="{475B9903-F560-4171-BD3F-E424D520C496}" destId="{FDDF9F4D-C440-4E4F-924B-8B8C5BCFC266}" srcOrd="6" destOrd="0" presId="urn:microsoft.com/office/officeart/2005/8/layout/lProcess3"/>
    <dgm:cxn modelId="{C647BBC8-6F62-4FBF-89F8-B52929247947}" type="presParOf" srcId="{475B9903-F560-4171-BD3F-E424D520C496}" destId="{79EE852C-3793-47CF-AEC0-09D7E904CE1D}" srcOrd="7" destOrd="0" presId="urn:microsoft.com/office/officeart/2005/8/layout/lProcess3"/>
    <dgm:cxn modelId="{0F9F3C8C-18F1-401E-86A0-CAF1592C079C}" type="presParOf" srcId="{475B9903-F560-4171-BD3F-E424D520C496}" destId="{D2381FCF-4DB9-4089-A428-7799DE766F3B}" srcOrd="8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A2D4C03-E83E-45D6-ADBA-4605AB7BD97C}">
      <dsp:nvSpPr>
        <dsp:cNvPr id="0" name=""/>
        <dsp:cNvSpPr/>
      </dsp:nvSpPr>
      <dsp:spPr>
        <a:xfrm>
          <a:off x="347" y="31870"/>
          <a:ext cx="5002340" cy="4287597"/>
        </a:xfrm>
        <a:prstGeom prst="rect">
          <a:avLst/>
        </a:prstGeom>
        <a:blipFill rotWithShape="1">
          <a:blip xmlns:r="http://schemas.openxmlformats.org/officeDocument/2006/relationships"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/>
          <a:stretch>
            <a:fillRect t="-2000" b="-2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05B06DB-F858-4D45-AFD3-D4128592669B}">
      <dsp:nvSpPr>
        <dsp:cNvPr id="0" name=""/>
        <dsp:cNvSpPr/>
      </dsp:nvSpPr>
      <dsp:spPr>
        <a:xfrm>
          <a:off x="347" y="3033188"/>
          <a:ext cx="5002340" cy="1029023"/>
        </a:xfrm>
        <a:prstGeom prst="rect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Path guiding </a:t>
          </a:r>
          <a:r>
            <a:rPr lang="en-US" sz="2800" kern="1200" dirty="0"/>
            <a:t>[</a:t>
          </a:r>
          <a:r>
            <a:rPr lang="en-US" altLang="zh-CN" sz="2800" kern="1200" dirty="0"/>
            <a:t>Müller</a:t>
          </a:r>
          <a:r>
            <a:rPr lang="en-US" sz="2800" kern="1200" dirty="0"/>
            <a:t> et al. 2017]</a:t>
          </a:r>
          <a:endParaRPr lang="zh-CN" sz="2800" kern="1200" dirty="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zh-CN" sz="2200" kern="1200" dirty="0"/>
            <a:t>Extremely slow to converge</a:t>
          </a:r>
          <a:endParaRPr lang="zh-CN" sz="2200" kern="1200" dirty="0"/>
        </a:p>
      </dsp:txBody>
      <dsp:txXfrm>
        <a:off x="347" y="3033188"/>
        <a:ext cx="5002340" cy="1029023"/>
      </dsp:txXfrm>
    </dsp:sp>
    <dsp:sp modelId="{EB2FB628-E3CD-4C27-8575-3A5C89E68E25}">
      <dsp:nvSpPr>
        <dsp:cNvPr id="0" name=""/>
        <dsp:cNvSpPr/>
      </dsp:nvSpPr>
      <dsp:spPr>
        <a:xfrm>
          <a:off x="5512912" y="31870"/>
          <a:ext cx="5002340" cy="4287597"/>
        </a:xfrm>
        <a:prstGeom prst="rect">
          <a:avLst/>
        </a:prstGeom>
        <a:blipFill rotWithShape="1">
          <a:blip xmlns:r="http://schemas.openxmlformats.org/officeDocument/2006/relationships"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rcRect/>
          <a:stretch>
            <a:fillRect t="-4000" b="-4000"/>
          </a:stretch>
        </a:blip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5DD31FD-E337-483B-BABC-D78E671C0BAB}">
      <dsp:nvSpPr>
        <dsp:cNvPr id="0" name=""/>
        <dsp:cNvSpPr/>
      </dsp:nvSpPr>
      <dsp:spPr>
        <a:xfrm>
          <a:off x="5512912" y="3033188"/>
          <a:ext cx="5002340" cy="1029023"/>
        </a:xfrm>
        <a:prstGeom prst="rect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1120" tIns="71120" rIns="71120" bIns="7112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SPPM </a:t>
          </a:r>
          <a:r>
            <a:rPr lang="en-US" sz="2800" kern="1200" dirty="0"/>
            <a:t>[Hachisuka et al. 2009]</a:t>
          </a:r>
          <a:endParaRPr lang="zh-CN" sz="2800" kern="1200" dirty="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zh-CN" sz="2200" kern="1200" dirty="0"/>
            <a:t>Blurring and noise</a:t>
          </a:r>
          <a:endParaRPr lang="zh-CN" sz="2200" kern="1200" dirty="0"/>
        </a:p>
      </dsp:txBody>
      <dsp:txXfrm>
        <a:off x="5512912" y="3033188"/>
        <a:ext cx="5002340" cy="102902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092E7C-180B-460F-9CDB-8A42CCA9BEF8}">
      <dsp:nvSpPr>
        <dsp:cNvPr id="0" name=""/>
        <dsp:cNvSpPr/>
      </dsp:nvSpPr>
      <dsp:spPr>
        <a:xfrm>
          <a:off x="1499" y="866650"/>
          <a:ext cx="2995421" cy="1198168"/>
        </a:xfrm>
        <a:prstGeom prst="chevron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22860" rIns="0" bIns="228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/>
            <a:t>Point sampling</a:t>
          </a:r>
          <a:endParaRPr lang="zh-CN" sz="3600" kern="1200"/>
        </a:p>
      </dsp:txBody>
      <dsp:txXfrm>
        <a:off x="600583" y="866650"/>
        <a:ext cx="1797253" cy="1198168"/>
      </dsp:txXfrm>
    </dsp:sp>
    <dsp:sp modelId="{87C0EFC0-A7D8-40C3-B288-DE93C857F4B2}">
      <dsp:nvSpPr>
        <dsp:cNvPr id="0" name=""/>
        <dsp:cNvSpPr/>
      </dsp:nvSpPr>
      <dsp:spPr>
        <a:xfrm>
          <a:off x="2607516" y="968495"/>
          <a:ext cx="2486199" cy="994479"/>
        </a:xfrm>
        <a:prstGeom prst="chevron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7940" tIns="13970" rIns="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2200" kern="1200" dirty="0"/>
            <a:t>ME [Jakob12]</a:t>
          </a:r>
          <a:endParaRPr lang="zh-CN" sz="2200" kern="1200" dirty="0"/>
        </a:p>
      </dsp:txBody>
      <dsp:txXfrm>
        <a:off x="3104756" y="968495"/>
        <a:ext cx="1491720" cy="994479"/>
      </dsp:txXfrm>
    </dsp:sp>
    <dsp:sp modelId="{AEFABD61-9051-4DF8-98D2-B657F6B8949A}">
      <dsp:nvSpPr>
        <dsp:cNvPr id="0" name=""/>
        <dsp:cNvSpPr/>
      </dsp:nvSpPr>
      <dsp:spPr>
        <a:xfrm>
          <a:off x="4745648" y="968495"/>
          <a:ext cx="2486199" cy="994479"/>
        </a:xfrm>
        <a:prstGeom prst="chevron">
          <a:avLst/>
        </a:prstGeom>
        <a:solidFill>
          <a:schemeClr val="accent3">
            <a:tint val="40000"/>
            <a:alpha val="90000"/>
            <a:hueOff val="289877"/>
            <a:satOff val="14286"/>
            <a:lumOff val="254"/>
            <a:alphaOff val="0"/>
          </a:schemeClr>
        </a:solidFill>
        <a:ln w="6350" cap="flat" cmpd="sng" algn="ctr">
          <a:solidFill>
            <a:schemeClr val="accent3">
              <a:tint val="40000"/>
              <a:alpha val="90000"/>
              <a:hueOff val="289877"/>
              <a:satOff val="14286"/>
              <a:lumOff val="254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7940" tIns="13970" rIns="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2200" kern="1200" dirty="0"/>
            <a:t>MNEE [Hanika15]</a:t>
          </a:r>
          <a:endParaRPr lang="zh-CN" sz="2200" kern="1200" dirty="0"/>
        </a:p>
      </dsp:txBody>
      <dsp:txXfrm>
        <a:off x="5242888" y="968495"/>
        <a:ext cx="1491720" cy="994479"/>
      </dsp:txXfrm>
    </dsp:sp>
    <dsp:sp modelId="{CF6385DA-C2A5-4E03-9337-FC18E4AFD57B}">
      <dsp:nvSpPr>
        <dsp:cNvPr id="0" name=""/>
        <dsp:cNvSpPr/>
      </dsp:nvSpPr>
      <dsp:spPr>
        <a:xfrm>
          <a:off x="6883779" y="968495"/>
          <a:ext cx="2486199" cy="994479"/>
        </a:xfrm>
        <a:prstGeom prst="chevron">
          <a:avLst/>
        </a:prstGeom>
        <a:solidFill>
          <a:schemeClr val="accent3">
            <a:tint val="40000"/>
            <a:alpha val="90000"/>
            <a:hueOff val="579755"/>
            <a:satOff val="28571"/>
            <a:lumOff val="508"/>
            <a:alphaOff val="0"/>
          </a:schemeClr>
        </a:solidFill>
        <a:ln w="6350" cap="flat" cmpd="sng" algn="ctr">
          <a:solidFill>
            <a:schemeClr val="accent3">
              <a:tint val="40000"/>
              <a:alpha val="90000"/>
              <a:hueOff val="579755"/>
              <a:satOff val="28571"/>
              <a:lumOff val="508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7940" tIns="13970" rIns="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SMS [Zeltner20]</a:t>
          </a:r>
          <a:endParaRPr lang="zh-CN" sz="2200" kern="1200" dirty="0"/>
        </a:p>
      </dsp:txBody>
      <dsp:txXfrm>
        <a:off x="7381019" y="968495"/>
        <a:ext cx="1491720" cy="994479"/>
      </dsp:txXfrm>
    </dsp:sp>
    <dsp:sp modelId="{0D8581F8-FAA2-457D-A128-502F73776B2F}">
      <dsp:nvSpPr>
        <dsp:cNvPr id="0" name=""/>
        <dsp:cNvSpPr/>
      </dsp:nvSpPr>
      <dsp:spPr>
        <a:xfrm>
          <a:off x="9021911" y="968495"/>
          <a:ext cx="2486199" cy="994479"/>
        </a:xfrm>
        <a:prstGeom prst="chevron">
          <a:avLst/>
        </a:prstGeom>
        <a:solidFill>
          <a:schemeClr val="accent3">
            <a:tint val="40000"/>
            <a:alpha val="90000"/>
            <a:hueOff val="869632"/>
            <a:satOff val="42857"/>
            <a:lumOff val="762"/>
            <a:alphaOff val="0"/>
          </a:schemeClr>
        </a:solidFill>
        <a:ln w="6350" cap="flat" cmpd="sng" algn="ctr">
          <a:solidFill>
            <a:schemeClr val="accent3">
              <a:tint val="40000"/>
              <a:alpha val="90000"/>
              <a:hueOff val="869632"/>
              <a:satOff val="42857"/>
              <a:lumOff val="762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7940" tIns="13970" rIns="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MPG [Fan23]</a:t>
          </a:r>
          <a:endParaRPr lang="zh-CN" sz="2200" kern="1200"/>
        </a:p>
      </dsp:txBody>
      <dsp:txXfrm>
        <a:off x="9519151" y="968495"/>
        <a:ext cx="1491720" cy="994479"/>
      </dsp:txXfrm>
    </dsp:sp>
    <dsp:sp modelId="{E36E90B1-5FA3-4778-B7C2-DEC2694614AF}">
      <dsp:nvSpPr>
        <dsp:cNvPr id="0" name=""/>
        <dsp:cNvSpPr/>
      </dsp:nvSpPr>
      <dsp:spPr>
        <a:xfrm>
          <a:off x="1499" y="2232562"/>
          <a:ext cx="2995421" cy="1198168"/>
        </a:xfrm>
        <a:prstGeom prst="chevron">
          <a:avLst/>
        </a:prstGeom>
        <a:gradFill rotWithShape="0">
          <a:gsLst>
            <a:gs pos="0">
              <a:schemeClr val="accent3">
                <a:hueOff val="2710599"/>
                <a:satOff val="100000"/>
                <a:lumOff val="-1470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2710599"/>
                <a:satOff val="100000"/>
                <a:lumOff val="-1470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2710599"/>
                <a:satOff val="100000"/>
                <a:lumOff val="-1470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22860" rIns="0" bIns="228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/>
            <a:t>Region analysis</a:t>
          </a:r>
          <a:endParaRPr lang="zh-CN" sz="3600" kern="1200"/>
        </a:p>
      </dsp:txBody>
      <dsp:txXfrm>
        <a:off x="600583" y="2232562"/>
        <a:ext cx="1797253" cy="1198168"/>
      </dsp:txXfrm>
    </dsp:sp>
    <dsp:sp modelId="{4041BE9C-EF21-41D8-8391-46DE2D2E765D}">
      <dsp:nvSpPr>
        <dsp:cNvPr id="0" name=""/>
        <dsp:cNvSpPr/>
      </dsp:nvSpPr>
      <dsp:spPr>
        <a:xfrm>
          <a:off x="2607516" y="2334407"/>
          <a:ext cx="2486199" cy="994479"/>
        </a:xfrm>
        <a:prstGeom prst="chevron">
          <a:avLst/>
        </a:prstGeom>
        <a:solidFill>
          <a:schemeClr val="accent3">
            <a:tint val="40000"/>
            <a:alpha val="90000"/>
            <a:hueOff val="1159509"/>
            <a:satOff val="57143"/>
            <a:lumOff val="1017"/>
            <a:alphaOff val="0"/>
          </a:schemeClr>
        </a:solidFill>
        <a:ln w="6350" cap="flat" cmpd="sng" algn="ctr">
          <a:solidFill>
            <a:schemeClr val="accent3">
              <a:tint val="40000"/>
              <a:alpha val="90000"/>
              <a:hueOff val="1159509"/>
              <a:satOff val="57143"/>
              <a:lumOff val="1017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7940" tIns="13970" rIns="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2200" kern="1200" dirty="0"/>
            <a:t>Spindle Test [Walter09]</a:t>
          </a:r>
          <a:endParaRPr lang="zh-CN" sz="2200" kern="1200" dirty="0"/>
        </a:p>
      </dsp:txBody>
      <dsp:txXfrm>
        <a:off x="3104756" y="2334407"/>
        <a:ext cx="1491720" cy="994479"/>
      </dsp:txXfrm>
    </dsp:sp>
    <dsp:sp modelId="{78D7F39E-3FC0-478F-B530-8EDA01240901}">
      <dsp:nvSpPr>
        <dsp:cNvPr id="0" name=""/>
        <dsp:cNvSpPr/>
      </dsp:nvSpPr>
      <dsp:spPr>
        <a:xfrm>
          <a:off x="4745648" y="2334407"/>
          <a:ext cx="2486199" cy="994479"/>
        </a:xfrm>
        <a:prstGeom prst="chevron">
          <a:avLst/>
        </a:prstGeom>
        <a:solidFill>
          <a:schemeClr val="accent3">
            <a:tint val="40000"/>
            <a:alpha val="90000"/>
            <a:hueOff val="1449386"/>
            <a:satOff val="71429"/>
            <a:lumOff val="1271"/>
            <a:alphaOff val="0"/>
          </a:schemeClr>
        </a:solidFill>
        <a:ln w="6350" cap="flat" cmpd="sng" algn="ctr">
          <a:solidFill>
            <a:schemeClr val="accent3">
              <a:tint val="40000"/>
              <a:alpha val="90000"/>
              <a:hueOff val="1449386"/>
              <a:satOff val="71429"/>
              <a:lumOff val="1271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7940" tIns="13970" rIns="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Path Cuts [Wang20]</a:t>
          </a:r>
          <a:endParaRPr lang="zh-CN" sz="2200" kern="1200" dirty="0"/>
        </a:p>
      </dsp:txBody>
      <dsp:txXfrm>
        <a:off x="5242888" y="2334407"/>
        <a:ext cx="1491720" cy="994479"/>
      </dsp:txXfrm>
    </dsp:sp>
    <dsp:sp modelId="{FDDF9F4D-C440-4E4F-924B-8B8C5BCFC266}">
      <dsp:nvSpPr>
        <dsp:cNvPr id="0" name=""/>
        <dsp:cNvSpPr/>
      </dsp:nvSpPr>
      <dsp:spPr>
        <a:xfrm>
          <a:off x="6883779" y="2334407"/>
          <a:ext cx="2486199" cy="994479"/>
        </a:xfrm>
        <a:prstGeom prst="chevron">
          <a:avLst/>
        </a:prstGeom>
        <a:solidFill>
          <a:schemeClr val="accent3">
            <a:tint val="40000"/>
            <a:alpha val="90000"/>
            <a:hueOff val="1739264"/>
            <a:satOff val="85714"/>
            <a:lumOff val="1525"/>
            <a:alphaOff val="0"/>
          </a:schemeClr>
        </a:solidFill>
        <a:ln w="6350" cap="flat" cmpd="sng" algn="ctr">
          <a:solidFill>
            <a:schemeClr val="accent3">
              <a:tint val="40000"/>
              <a:alpha val="90000"/>
              <a:hueOff val="1739264"/>
              <a:satOff val="85714"/>
              <a:lumOff val="1525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7940" tIns="13970" rIns="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Specular Polynomials [Fan24]</a:t>
          </a:r>
          <a:endParaRPr lang="zh-CN" sz="2200" kern="1200" dirty="0"/>
        </a:p>
      </dsp:txBody>
      <dsp:txXfrm>
        <a:off x="7381019" y="2334407"/>
        <a:ext cx="1491720" cy="994479"/>
      </dsp:txXfrm>
    </dsp:sp>
    <dsp:sp modelId="{D2381FCF-4DB9-4089-A428-7799DE766F3B}">
      <dsp:nvSpPr>
        <dsp:cNvPr id="0" name=""/>
        <dsp:cNvSpPr/>
      </dsp:nvSpPr>
      <dsp:spPr>
        <a:xfrm>
          <a:off x="9021911" y="2334407"/>
          <a:ext cx="2486199" cy="994479"/>
        </a:xfrm>
        <a:prstGeom prst="chevron">
          <a:avLst/>
        </a:prstGeom>
        <a:solidFill>
          <a:schemeClr val="accent3">
            <a:tint val="40000"/>
            <a:alpha val="90000"/>
            <a:hueOff val="2029141"/>
            <a:satOff val="100000"/>
            <a:lumOff val="1779"/>
            <a:alphaOff val="0"/>
          </a:schemeClr>
        </a:solidFill>
        <a:ln w="6350" cap="flat" cmpd="sng" algn="ctr">
          <a:solidFill>
            <a:schemeClr val="accent3">
              <a:tint val="40000"/>
              <a:alpha val="90000"/>
              <a:hueOff val="2029141"/>
              <a:satOff val="100000"/>
              <a:lumOff val="1779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7940" tIns="13970" rIns="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b="1" kern="1200" dirty="0"/>
            <a:t>Ours</a:t>
          </a:r>
          <a:endParaRPr lang="zh-CN" sz="2200" b="1" kern="1200" dirty="0"/>
        </a:p>
      </dsp:txBody>
      <dsp:txXfrm>
        <a:off x="9519151" y="2334407"/>
        <a:ext cx="1491720" cy="99447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A7A2C9-A041-4A32-A131-7FF5874013AB}">
      <dsp:nvSpPr>
        <dsp:cNvPr id="0" name=""/>
        <dsp:cNvSpPr/>
      </dsp:nvSpPr>
      <dsp:spPr>
        <a:xfrm>
          <a:off x="0" y="532606"/>
          <a:ext cx="3286125" cy="2628900"/>
        </a:xfrm>
        <a:prstGeom prst="rect">
          <a:avLst/>
        </a:prstGeom>
        <a:blipFill rotWithShape="1">
          <a:blip xmlns:r="http://schemas.openxmlformats.org/officeDocument/2006/relationships" r:embed="rId1"/>
          <a:srcRect/>
          <a:stretch>
            <a:fillRect t="-12000" b="-1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EADBC7A-CAF7-4983-96D6-DFF7D4632C26}">
      <dsp:nvSpPr>
        <dsp:cNvPr id="0" name=""/>
        <dsp:cNvSpPr/>
      </dsp:nvSpPr>
      <dsp:spPr>
        <a:xfrm>
          <a:off x="295751" y="2898616"/>
          <a:ext cx="2924651" cy="920115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Interval arithmetic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[Wang et al. 2020] 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(ignore correlation, loose)</a:t>
          </a:r>
          <a:endParaRPr lang="zh-CN" sz="1600" kern="1200" dirty="0"/>
        </a:p>
      </dsp:txBody>
      <dsp:txXfrm>
        <a:off x="295751" y="2898616"/>
        <a:ext cx="2924651" cy="920115"/>
      </dsp:txXfrm>
    </dsp:sp>
    <dsp:sp modelId="{0285F6B4-57EB-4DE1-A959-1FC9BEEAA241}">
      <dsp:nvSpPr>
        <dsp:cNvPr id="0" name=""/>
        <dsp:cNvSpPr/>
      </dsp:nvSpPr>
      <dsp:spPr>
        <a:xfrm>
          <a:off x="3614737" y="532606"/>
          <a:ext cx="3286125" cy="2628900"/>
        </a:xfrm>
        <a:prstGeom prst="rect">
          <a:avLst/>
        </a:prstGeom>
        <a:blipFill rotWithShape="1">
          <a:blip xmlns:r="http://schemas.openxmlformats.org/officeDocument/2006/relationships" r:embed="rId2"/>
          <a:srcRect/>
          <a:stretch>
            <a:fillRect t="-13000" b="-13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8EB4FD2-B85C-4E3F-955A-55A097478E46}">
      <dsp:nvSpPr>
        <dsp:cNvPr id="0" name=""/>
        <dsp:cNvSpPr/>
      </dsp:nvSpPr>
      <dsp:spPr>
        <a:xfrm>
          <a:off x="3910488" y="2898616"/>
          <a:ext cx="2924651" cy="920115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3">
            <a:hueOff val="1355300"/>
            <a:satOff val="50000"/>
            <a:lumOff val="-735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Sample range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600" b="1" kern="1200" dirty="0"/>
            <a:t>[</a:t>
          </a:r>
          <a:r>
            <a:rPr lang="en-US" altLang="zh-CN" sz="1600" b="1" kern="1200" dirty="0" err="1"/>
            <a:t>Loubet</a:t>
          </a:r>
          <a:r>
            <a:rPr lang="en-US" altLang="zh-CN" sz="1600" b="1" kern="1200" dirty="0"/>
            <a:t> et al. 2020]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1600" kern="1200" dirty="0"/>
            <a:t>(not conservative, leaking)</a:t>
          </a:r>
          <a:endParaRPr lang="zh-CN" sz="1600" kern="1200" dirty="0"/>
        </a:p>
      </dsp:txBody>
      <dsp:txXfrm>
        <a:off x="3910488" y="2898616"/>
        <a:ext cx="2924651" cy="920115"/>
      </dsp:txXfrm>
    </dsp:sp>
    <dsp:sp modelId="{C695A15E-A521-48F0-A16D-39CA332833E2}">
      <dsp:nvSpPr>
        <dsp:cNvPr id="0" name=""/>
        <dsp:cNvSpPr/>
      </dsp:nvSpPr>
      <dsp:spPr>
        <a:xfrm>
          <a:off x="7229475" y="532606"/>
          <a:ext cx="3286125" cy="2628900"/>
        </a:xfrm>
        <a:prstGeom prst="rect">
          <a:avLst/>
        </a:prstGeom>
        <a:blipFill rotWithShape="1">
          <a:blip xmlns:r="http://schemas.openxmlformats.org/officeDocument/2006/relationships" r:embed="rId3"/>
          <a:srcRect/>
          <a:stretch>
            <a:fillRect t="-12000" b="-12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D1AD57F-C46B-46D6-BC07-E2349305676E}">
      <dsp:nvSpPr>
        <dsp:cNvPr id="0" name=""/>
        <dsp:cNvSpPr/>
      </dsp:nvSpPr>
      <dsp:spPr>
        <a:xfrm>
          <a:off x="7525226" y="2898616"/>
          <a:ext cx="2924651" cy="920115"/>
        </a:xfrm>
        <a:prstGeom prst="wedgeRectCallout">
          <a:avLst>
            <a:gd name="adj1" fmla="val 20250"/>
            <a:gd name="adj2" fmla="val -60700"/>
          </a:avLst>
        </a:prstGeom>
        <a:solidFill>
          <a:schemeClr val="accent3">
            <a:hueOff val="2710599"/>
            <a:satOff val="100000"/>
            <a:lumOff val="-1470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Fitted distribution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[Fan et al. 2023]*</a:t>
          </a:r>
        </a:p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(still rely on the initial)</a:t>
          </a:r>
          <a:endParaRPr lang="zh-CN" sz="1600" kern="1200" dirty="0"/>
        </a:p>
      </dsp:txBody>
      <dsp:txXfrm>
        <a:off x="7525226" y="2898616"/>
        <a:ext cx="2924651" cy="92011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092E7C-180B-460F-9CDB-8A42CCA9BEF8}">
      <dsp:nvSpPr>
        <dsp:cNvPr id="0" name=""/>
        <dsp:cNvSpPr/>
      </dsp:nvSpPr>
      <dsp:spPr>
        <a:xfrm>
          <a:off x="1499" y="889541"/>
          <a:ext cx="2995421" cy="1198168"/>
        </a:xfrm>
        <a:prstGeom prst="chevron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22860" rIns="0" bIns="228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/>
            <a:t>Point sampling</a:t>
          </a:r>
          <a:endParaRPr lang="zh-CN" sz="3600" kern="1200"/>
        </a:p>
      </dsp:txBody>
      <dsp:txXfrm>
        <a:off x="600583" y="889541"/>
        <a:ext cx="1797253" cy="1198168"/>
      </dsp:txXfrm>
    </dsp:sp>
    <dsp:sp modelId="{87C0EFC0-A7D8-40C3-B288-DE93C857F4B2}">
      <dsp:nvSpPr>
        <dsp:cNvPr id="0" name=""/>
        <dsp:cNvSpPr/>
      </dsp:nvSpPr>
      <dsp:spPr>
        <a:xfrm>
          <a:off x="2607516" y="991385"/>
          <a:ext cx="2486199" cy="994479"/>
        </a:xfrm>
        <a:prstGeom prst="chevron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7940" tIns="13970" rIns="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2200" kern="1200" dirty="0"/>
            <a:t>ME [Jakob12]</a:t>
          </a:r>
          <a:endParaRPr lang="zh-CN" sz="2200" kern="1200" dirty="0"/>
        </a:p>
      </dsp:txBody>
      <dsp:txXfrm>
        <a:off x="3104756" y="991385"/>
        <a:ext cx="1491720" cy="994479"/>
      </dsp:txXfrm>
    </dsp:sp>
    <dsp:sp modelId="{AEFABD61-9051-4DF8-98D2-B657F6B8949A}">
      <dsp:nvSpPr>
        <dsp:cNvPr id="0" name=""/>
        <dsp:cNvSpPr/>
      </dsp:nvSpPr>
      <dsp:spPr>
        <a:xfrm>
          <a:off x="4745648" y="991385"/>
          <a:ext cx="2486199" cy="994479"/>
        </a:xfrm>
        <a:prstGeom prst="chevron">
          <a:avLst/>
        </a:prstGeom>
        <a:solidFill>
          <a:schemeClr val="accent3">
            <a:tint val="40000"/>
            <a:alpha val="90000"/>
            <a:hueOff val="289877"/>
            <a:satOff val="14286"/>
            <a:lumOff val="254"/>
            <a:alphaOff val="0"/>
          </a:schemeClr>
        </a:solidFill>
        <a:ln w="6350" cap="flat" cmpd="sng" algn="ctr">
          <a:solidFill>
            <a:schemeClr val="accent3">
              <a:tint val="40000"/>
              <a:alpha val="90000"/>
              <a:hueOff val="289877"/>
              <a:satOff val="14286"/>
              <a:lumOff val="254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7940" tIns="13970" rIns="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2200" kern="1200" dirty="0"/>
            <a:t>MNEE [Hanika15]</a:t>
          </a:r>
          <a:endParaRPr lang="zh-CN" sz="2200" kern="1200" dirty="0"/>
        </a:p>
      </dsp:txBody>
      <dsp:txXfrm>
        <a:off x="5242888" y="991385"/>
        <a:ext cx="1491720" cy="994479"/>
      </dsp:txXfrm>
    </dsp:sp>
    <dsp:sp modelId="{CF6385DA-C2A5-4E03-9337-FC18E4AFD57B}">
      <dsp:nvSpPr>
        <dsp:cNvPr id="0" name=""/>
        <dsp:cNvSpPr/>
      </dsp:nvSpPr>
      <dsp:spPr>
        <a:xfrm>
          <a:off x="6883779" y="991385"/>
          <a:ext cx="2486199" cy="994479"/>
        </a:xfrm>
        <a:prstGeom prst="chevron">
          <a:avLst/>
        </a:prstGeom>
        <a:solidFill>
          <a:schemeClr val="accent3">
            <a:tint val="40000"/>
            <a:alpha val="90000"/>
            <a:hueOff val="579755"/>
            <a:satOff val="28571"/>
            <a:lumOff val="508"/>
            <a:alphaOff val="0"/>
          </a:schemeClr>
        </a:solidFill>
        <a:ln w="6350" cap="flat" cmpd="sng" algn="ctr">
          <a:solidFill>
            <a:schemeClr val="accent3">
              <a:tint val="40000"/>
              <a:alpha val="90000"/>
              <a:hueOff val="579755"/>
              <a:satOff val="28571"/>
              <a:lumOff val="508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7940" tIns="13970" rIns="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SMS [Zeltner20]</a:t>
          </a:r>
          <a:endParaRPr lang="zh-CN" sz="2200" kern="1200" dirty="0"/>
        </a:p>
      </dsp:txBody>
      <dsp:txXfrm>
        <a:off x="7381019" y="991385"/>
        <a:ext cx="1491720" cy="994479"/>
      </dsp:txXfrm>
    </dsp:sp>
    <dsp:sp modelId="{0D8581F8-FAA2-457D-A128-502F73776B2F}">
      <dsp:nvSpPr>
        <dsp:cNvPr id="0" name=""/>
        <dsp:cNvSpPr/>
      </dsp:nvSpPr>
      <dsp:spPr>
        <a:xfrm>
          <a:off x="9021911" y="991385"/>
          <a:ext cx="2486199" cy="994479"/>
        </a:xfrm>
        <a:prstGeom prst="chevron">
          <a:avLst/>
        </a:prstGeom>
        <a:solidFill>
          <a:schemeClr val="accent3">
            <a:tint val="40000"/>
            <a:alpha val="90000"/>
            <a:hueOff val="869632"/>
            <a:satOff val="42857"/>
            <a:lumOff val="762"/>
            <a:alphaOff val="0"/>
          </a:schemeClr>
        </a:solidFill>
        <a:ln w="6350" cap="flat" cmpd="sng" algn="ctr">
          <a:solidFill>
            <a:schemeClr val="accent3">
              <a:tint val="40000"/>
              <a:alpha val="90000"/>
              <a:hueOff val="869632"/>
              <a:satOff val="42857"/>
              <a:lumOff val="762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7940" tIns="13970" rIns="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MPG [Fan23]</a:t>
          </a:r>
          <a:endParaRPr lang="zh-CN" sz="2200" kern="1200"/>
        </a:p>
      </dsp:txBody>
      <dsp:txXfrm>
        <a:off x="9519151" y="991385"/>
        <a:ext cx="1491720" cy="994479"/>
      </dsp:txXfrm>
    </dsp:sp>
    <dsp:sp modelId="{E36E90B1-5FA3-4778-B7C2-DEC2694614AF}">
      <dsp:nvSpPr>
        <dsp:cNvPr id="0" name=""/>
        <dsp:cNvSpPr/>
      </dsp:nvSpPr>
      <dsp:spPr>
        <a:xfrm>
          <a:off x="1499" y="2255453"/>
          <a:ext cx="2995421" cy="1198168"/>
        </a:xfrm>
        <a:prstGeom prst="chevron">
          <a:avLst/>
        </a:prstGeom>
        <a:gradFill rotWithShape="0">
          <a:gsLst>
            <a:gs pos="0">
              <a:schemeClr val="accent3">
                <a:hueOff val="2710599"/>
                <a:satOff val="100000"/>
                <a:lumOff val="-1470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2710599"/>
                <a:satOff val="100000"/>
                <a:lumOff val="-1470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2710599"/>
                <a:satOff val="100000"/>
                <a:lumOff val="-1470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22860" rIns="0" bIns="228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/>
            <a:t>Region analysis</a:t>
          </a:r>
          <a:endParaRPr lang="zh-CN" sz="3600" kern="1200"/>
        </a:p>
      </dsp:txBody>
      <dsp:txXfrm>
        <a:off x="600583" y="2255453"/>
        <a:ext cx="1797253" cy="1198168"/>
      </dsp:txXfrm>
    </dsp:sp>
    <dsp:sp modelId="{4041BE9C-EF21-41D8-8391-46DE2D2E765D}">
      <dsp:nvSpPr>
        <dsp:cNvPr id="0" name=""/>
        <dsp:cNvSpPr/>
      </dsp:nvSpPr>
      <dsp:spPr>
        <a:xfrm>
          <a:off x="2607516" y="2357297"/>
          <a:ext cx="2486199" cy="994479"/>
        </a:xfrm>
        <a:prstGeom prst="chevron">
          <a:avLst/>
        </a:prstGeom>
        <a:solidFill>
          <a:schemeClr val="accent3">
            <a:tint val="40000"/>
            <a:alpha val="90000"/>
            <a:hueOff val="1159509"/>
            <a:satOff val="57143"/>
            <a:lumOff val="1017"/>
            <a:alphaOff val="0"/>
          </a:schemeClr>
        </a:solidFill>
        <a:ln w="6350" cap="flat" cmpd="sng" algn="ctr">
          <a:solidFill>
            <a:schemeClr val="accent3">
              <a:tint val="40000"/>
              <a:alpha val="90000"/>
              <a:hueOff val="1159509"/>
              <a:satOff val="57143"/>
              <a:lumOff val="1017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7940" tIns="13970" rIns="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CN" sz="2200" kern="1200" dirty="0"/>
            <a:t>Spindle Test [Walter09]</a:t>
          </a:r>
          <a:endParaRPr lang="zh-CN" sz="2200" kern="1200" dirty="0"/>
        </a:p>
      </dsp:txBody>
      <dsp:txXfrm>
        <a:off x="3104756" y="2357297"/>
        <a:ext cx="1491720" cy="994479"/>
      </dsp:txXfrm>
    </dsp:sp>
    <dsp:sp modelId="{78D7F39E-3FC0-478F-B530-8EDA01240901}">
      <dsp:nvSpPr>
        <dsp:cNvPr id="0" name=""/>
        <dsp:cNvSpPr/>
      </dsp:nvSpPr>
      <dsp:spPr>
        <a:xfrm>
          <a:off x="4745648" y="2357297"/>
          <a:ext cx="2486199" cy="994479"/>
        </a:xfrm>
        <a:prstGeom prst="chevron">
          <a:avLst/>
        </a:prstGeom>
        <a:solidFill>
          <a:schemeClr val="accent3">
            <a:tint val="40000"/>
            <a:alpha val="90000"/>
            <a:hueOff val="1449386"/>
            <a:satOff val="71429"/>
            <a:lumOff val="1271"/>
            <a:alphaOff val="0"/>
          </a:schemeClr>
        </a:solidFill>
        <a:ln w="6350" cap="flat" cmpd="sng" algn="ctr">
          <a:solidFill>
            <a:schemeClr val="accent3">
              <a:tint val="40000"/>
              <a:alpha val="90000"/>
              <a:hueOff val="1449386"/>
              <a:satOff val="71429"/>
              <a:lumOff val="1271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7940" tIns="13970" rIns="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Path Cuts [Wang20]</a:t>
          </a:r>
          <a:endParaRPr lang="zh-CN" sz="2200" kern="1200" dirty="0"/>
        </a:p>
      </dsp:txBody>
      <dsp:txXfrm>
        <a:off x="5242888" y="2357297"/>
        <a:ext cx="1491720" cy="994479"/>
      </dsp:txXfrm>
    </dsp:sp>
    <dsp:sp modelId="{FDDF9F4D-C440-4E4F-924B-8B8C5BCFC266}">
      <dsp:nvSpPr>
        <dsp:cNvPr id="0" name=""/>
        <dsp:cNvSpPr/>
      </dsp:nvSpPr>
      <dsp:spPr>
        <a:xfrm>
          <a:off x="6883779" y="2357297"/>
          <a:ext cx="2486199" cy="994479"/>
        </a:xfrm>
        <a:prstGeom prst="chevron">
          <a:avLst/>
        </a:prstGeom>
        <a:solidFill>
          <a:schemeClr val="accent3">
            <a:tint val="40000"/>
            <a:alpha val="90000"/>
            <a:hueOff val="1739264"/>
            <a:satOff val="85714"/>
            <a:lumOff val="1525"/>
            <a:alphaOff val="0"/>
          </a:schemeClr>
        </a:solidFill>
        <a:ln w="6350" cap="flat" cmpd="sng" algn="ctr">
          <a:solidFill>
            <a:schemeClr val="accent3">
              <a:tint val="40000"/>
              <a:alpha val="90000"/>
              <a:hueOff val="1739264"/>
              <a:satOff val="85714"/>
              <a:lumOff val="1525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7940" tIns="13970" rIns="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Specular Polynomials [Fan24]</a:t>
          </a:r>
          <a:endParaRPr lang="zh-CN" sz="2200" kern="1200" dirty="0"/>
        </a:p>
      </dsp:txBody>
      <dsp:txXfrm>
        <a:off x="7381019" y="2357297"/>
        <a:ext cx="1491720" cy="994479"/>
      </dsp:txXfrm>
    </dsp:sp>
    <dsp:sp modelId="{D2381FCF-4DB9-4089-A428-7799DE766F3B}">
      <dsp:nvSpPr>
        <dsp:cNvPr id="0" name=""/>
        <dsp:cNvSpPr/>
      </dsp:nvSpPr>
      <dsp:spPr>
        <a:xfrm>
          <a:off x="9021911" y="2357297"/>
          <a:ext cx="2486199" cy="994479"/>
        </a:xfrm>
        <a:prstGeom prst="chevron">
          <a:avLst/>
        </a:prstGeom>
        <a:solidFill>
          <a:schemeClr val="accent3">
            <a:tint val="40000"/>
            <a:alpha val="90000"/>
            <a:hueOff val="2029141"/>
            <a:satOff val="100000"/>
            <a:lumOff val="1779"/>
            <a:alphaOff val="0"/>
          </a:schemeClr>
        </a:solidFill>
        <a:ln w="6350" cap="flat" cmpd="sng" algn="ctr">
          <a:solidFill>
            <a:schemeClr val="accent3">
              <a:tint val="40000"/>
              <a:alpha val="90000"/>
              <a:hueOff val="2029141"/>
              <a:satOff val="100000"/>
              <a:lumOff val="1779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7940" tIns="13970" rIns="0" bIns="1397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Bernstein Bounds [Fan25]</a:t>
          </a:r>
          <a:endParaRPr lang="zh-CN" sz="2200" kern="1200" dirty="0"/>
        </a:p>
      </dsp:txBody>
      <dsp:txXfrm>
        <a:off x="9519151" y="2357297"/>
        <a:ext cx="1491720" cy="99447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BendingPictureSemiTransparentText">
  <dgm:title val=""/>
  <dgm:desc val=""/>
  <dgm:catLst>
    <dgm:cat type="picture" pri="7000"/>
    <dgm:cat type="pictureconvert" pri="7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h" fact="1.19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1667"/>
        </dgm:alg>
        <dgm:shape xmlns:r="http://schemas.openxmlformats.org/officeDocument/2006/relationships" r:blip="">
          <dgm:adjLst/>
        </dgm:shape>
        <dgm:constrLst>
          <dgm:constr type="l" for="ch" forName="rect1" refType="w" fact="0"/>
          <dgm:constr type="t" for="ch" forName="rect1" refType="h" fact="0"/>
          <dgm:constr type="w" for="ch" forName="rect1" refType="w"/>
          <dgm:constr type="h" for="ch" forName="rect1" refType="h"/>
          <dgm:constr type="l" for="ch" forName="rect2" refType="w" fact="0"/>
          <dgm:constr type="t" for="ch" forName="rect2" refType="h" fact="0.7"/>
          <dgm:constr type="w" for="ch" forName="rect2" refType="w"/>
          <dgm:constr type="h" for="ch" forName="rect2" refType="h" fact="0.24"/>
        </dgm:constrLst>
        <dgm:layoutNode name="rect1" styleLbl="bgShp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rect2" styleLbl="trBgShp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BendingPictureCaptionList">
  <dgm:title val=""/>
  <dgm:desc val=""/>
  <dgm:catLst>
    <dgm:cat type="picture" pri="9000"/>
    <dgm:cat type="pictureconvert" pri="9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w" fact="1.11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9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if>
          <dgm:else name="Name6">
            <dgm:constrLst>
              <dgm:constr type="l" for="ch" forName="rect1" refType="w" fact="0"/>
              <dgm:constr type="t" for="ch" forName="rect1" refType="h" fact="0"/>
              <dgm:constr type="w" for="ch" forName="rect1" refType="w"/>
              <dgm:constr type="h" for="ch" forName="rect1" refType="h" fact="0.8"/>
              <dgm:constr type="l" for="ch" forName="wedgeRectCallout1" refType="w" fact="0.02"/>
              <dgm:constr type="t" for="ch" forName="wedgeRectCallout1" refType="h" fact="0.72"/>
              <dgm:constr type="w" for="ch" forName="wedgeRectCallout1" refType="w" fact="0.89"/>
              <dgm:constr type="h" for="ch" forName="wedgeRectCallout1" refType="h" fact="0.28"/>
            </dgm:constrLst>
          </dgm:else>
        </dgm:choose>
        <dgm:layoutNode name="rect1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wedgeRectCallout1" styleLbl="node1">
          <dgm:varLst>
            <dgm:bulletEnabled val="1"/>
          </dgm:varLst>
          <dgm:alg type="tx"/>
          <dgm:choose name="Name7">
            <dgm:if name="Name8" func="var" arg="dir" op="equ" val="norm">
              <dgm:shape xmlns:r="http://schemas.openxmlformats.org/officeDocument/2006/relationships" type="wedgeRectCallout" r:blip="">
                <dgm:adjLst>
                  <dgm:adj idx="1" val="0.2025"/>
                  <dgm:adj idx="2" val="-0.607"/>
                </dgm:adjLst>
              </dgm:shape>
            </dgm:if>
            <dgm:else name="Name9">
              <dgm:shape xmlns:r="http://schemas.openxmlformats.org/officeDocument/2006/relationships" type="wedgeRectCallout" r:blip="">
                <dgm:adjLst>
                  <dgm:adj idx="1" val="-0.2025"/>
                  <dgm:adj idx="2" val="-0.607"/>
                </dgm:adjLst>
              </dgm:shape>
            </dgm:else>
          </dgm:choos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D59C16-42C1-4131-9E95-8E4CE420FA1B}" type="datetimeFigureOut">
              <a:rPr lang="zh-CN" altLang="en-US" smtClean="0"/>
              <a:t>2025/8/12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BE57F1-871F-4F65-AE93-270446A9E5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646330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BE57F1-871F-4F65-AE93-270446A9E5F2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0774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Fan et al. 2023 uses </a:t>
            </a:r>
            <a:r>
              <a:rPr lang="en-US" altLang="zh-CN" dirty="0" err="1"/>
              <a:t>vmf</a:t>
            </a:r>
            <a:r>
              <a:rPr lang="en-US" altLang="zh-CN" dirty="0"/>
              <a:t> instead of histograms. Nevertheless, the issue persists.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BE57F1-871F-4F65-AE93-270446A9E5F2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08584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png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F71E4E4-41D0-4B66-9DA6-8E2FD69B2F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409FED44-4B8C-45E7-8931-8DA8FC2BB19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F61AAD0-F596-4AE2-B385-AC0C1E9F62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F923F-992D-413D-A9F6-0B7759B212E2}" type="datetimeFigureOut">
              <a:rPr lang="zh-CN" altLang="en-US" smtClean="0"/>
              <a:t>2025/8/12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A036A6D-42AC-41CF-BB88-5DD8F8989D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563BCD9-C706-4BA7-B2C7-4F02005A9B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4EBF9-2D3E-48D2-911E-4378A400FB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7589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D2EA37C-B49A-46B7-9E16-EBD15674CE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D40FFB5-C6D4-4747-9122-1C2E376113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EB6CF35-8720-4F12-AC61-36CC0EA8D7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F923F-992D-413D-A9F6-0B7759B212E2}" type="datetimeFigureOut">
              <a:rPr lang="zh-CN" altLang="en-US" smtClean="0"/>
              <a:t>2025/8/12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A3C2AD1-D878-42D6-894F-13B8CD143A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E54E43F-CD69-439E-A73C-B3A7E80704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4EBF9-2D3E-48D2-911E-4378A400FB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49105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A2C75ABC-3D4F-4ED1-93B5-FDB9FFF795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6ACC24D-169D-47A5-8B7A-477CFC0169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5356C83-40E8-4FB8-B38D-755CB38839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F923F-992D-413D-A9F6-0B7759B212E2}" type="datetimeFigureOut">
              <a:rPr lang="zh-CN" altLang="en-US" smtClean="0"/>
              <a:t>2025/8/12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BFD8C6B-D2BE-4389-87DD-705A624F59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53AA2A5-C96F-4692-A5DB-7BEBA3778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4EBF9-2D3E-48D2-911E-4378A400FB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72549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close-up of a cigarette&#10;&#10;Description automatically generated">
            <a:extLst>
              <a:ext uri="{FF2B5EF4-FFF2-40B4-BE49-F238E27FC236}">
                <a16:creationId xmlns:a16="http://schemas.microsoft.com/office/drawing/2014/main" id="{6F4BC503-3035-976F-A465-3CCE37C76FA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24" y="-2190"/>
            <a:ext cx="12188952" cy="68623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BCA33C4-8629-6C82-B2DA-F759821FE73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524" y="858"/>
            <a:ext cx="12188952" cy="6856285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5FF2FB88-6B91-D743-BA6E-54ED0BB1528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29860" y="5341292"/>
            <a:ext cx="10332281" cy="956638"/>
          </a:xfrm>
          <a:noFill/>
        </p:spPr>
        <p:txBody>
          <a:bodyPr wrap="square" lIns="182880" tIns="0" rIns="182880" bIns="91440" anchor="t" anchorCtr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 b="1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SAMPLE SUBTITLE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4DFBD02-CF50-7340-82BF-C660C02CE34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08796" y="3304703"/>
            <a:ext cx="10374409" cy="1598767"/>
          </a:xfrm>
          <a:noFill/>
          <a:effectLst>
            <a:outerShdw blurRad="494903" dist="36783" dir="5400000" algn="t" rotWithShape="0">
              <a:prstClr val="black">
                <a:alpha val="72000"/>
              </a:prstClr>
            </a:outerShdw>
          </a:effectLst>
        </p:spPr>
        <p:txBody>
          <a:bodyPr wrap="square" lIns="182880" tIns="45720" rIns="182880" bIns="0" anchor="t" anchorCtr="0">
            <a:normAutofit/>
          </a:bodyPr>
          <a:lstStyle>
            <a:lvl1pPr algn="ctr">
              <a:lnSpc>
                <a:spcPct val="100000"/>
              </a:lnSpc>
              <a:defRPr sz="5400" b="1" i="0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 here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581A35-6266-B114-049D-C068264F838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46710" y="6422390"/>
            <a:ext cx="4114800" cy="308610"/>
          </a:xfrm>
        </p:spPr>
        <p:txBody>
          <a:bodyPr/>
          <a:lstStyle>
            <a:lvl1pPr>
              <a:defRPr sz="700">
                <a:solidFill>
                  <a:schemeClr val="bg1"/>
                </a:solidFill>
              </a:defRPr>
            </a:lvl1pPr>
          </a:lstStyle>
          <a:p>
            <a:r>
              <a:rPr lang="en-US"/>
              <a:t>© 2025 SIGGRAPH. All Rights Reserved.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93954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Divider 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42C43FE-6208-752D-2E7D-4A8CDA3A93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524" y="857"/>
            <a:ext cx="12188952" cy="6856285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5FF2FB88-6B91-D743-BA6E-54ED0BB1528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795871" y="3525521"/>
            <a:ext cx="6359809" cy="1941778"/>
          </a:xfrm>
          <a:noFill/>
        </p:spPr>
        <p:txBody>
          <a:bodyPr wrap="square" lIns="182880" tIns="0" rIns="182880" bIns="91440" anchor="t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 b="1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SAMPLE DIVIDER SUBTITLE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4DFBD02-CF50-7340-82BF-C660C02CE34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95871" y="1245870"/>
            <a:ext cx="6359809" cy="2228851"/>
          </a:xfrm>
          <a:noFill/>
        </p:spPr>
        <p:txBody>
          <a:bodyPr wrap="square" lIns="182880" tIns="45720" rIns="182880" bIns="0" anchor="b" anchorCtr="0">
            <a:normAutofit/>
          </a:bodyPr>
          <a:lstStyle>
            <a:lvl1pPr algn="l">
              <a:lnSpc>
                <a:spcPct val="100000"/>
              </a:lnSpc>
              <a:defRPr sz="5000" b="1" i="0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DIVIDER title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E77C107-FA5B-68BB-4538-0F0EDF34874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46710" y="6422390"/>
            <a:ext cx="4114800" cy="308610"/>
          </a:xfrm>
        </p:spPr>
        <p:txBody>
          <a:bodyPr/>
          <a:lstStyle>
            <a:lvl1pPr>
              <a:defRPr sz="700">
                <a:solidFill>
                  <a:schemeClr val="bg1"/>
                </a:solidFill>
              </a:defRPr>
            </a:lvl1pPr>
          </a:lstStyle>
          <a:p>
            <a:r>
              <a:rPr lang="en-US"/>
              <a:t>© 2025 SIGGRAPH. All Rights Reserved.</a:t>
            </a:r>
            <a:endParaRPr lang="en-US" dirty="0"/>
          </a:p>
        </p:txBody>
      </p:sp>
      <p:pic>
        <p:nvPicPr>
          <p:cNvPr id="8" name="Picture 7" descr="A black and white sign with white text&#10;&#10;Description automatically generated">
            <a:extLst>
              <a:ext uri="{FF2B5EF4-FFF2-40B4-BE49-F238E27FC236}">
                <a16:creationId xmlns:a16="http://schemas.microsoft.com/office/drawing/2014/main" id="{393B22CA-1860-87CB-ED73-68F1E5266D0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626789" y="297180"/>
            <a:ext cx="2131711" cy="49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8221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close-up of a cigarette&#10;&#10;Description automatically generated">
            <a:extLst>
              <a:ext uri="{FF2B5EF4-FFF2-40B4-BE49-F238E27FC236}">
                <a16:creationId xmlns:a16="http://schemas.microsoft.com/office/drawing/2014/main" id="{6F4BC503-3035-976F-A465-3CCE37C76FA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524" y="-2190"/>
            <a:ext cx="12188952" cy="68623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BCA33C4-8629-6C82-B2DA-F759821FE73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524" y="858"/>
            <a:ext cx="12188952" cy="6856285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5FF2FB88-6B91-D743-BA6E-54ED0BB1528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29860" y="5341292"/>
            <a:ext cx="10332281" cy="956638"/>
          </a:xfrm>
          <a:noFill/>
        </p:spPr>
        <p:txBody>
          <a:bodyPr wrap="square" lIns="182880" tIns="0" rIns="182880" bIns="91440" anchor="t" anchorCtr="0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 b="1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SAMPLE SUBTITLE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4DFBD02-CF50-7340-82BF-C660C02CE34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08796" y="3304703"/>
            <a:ext cx="10374409" cy="1598767"/>
          </a:xfrm>
          <a:noFill/>
          <a:effectLst>
            <a:outerShdw blurRad="494903" dist="36783" dir="5400000" algn="t" rotWithShape="0">
              <a:prstClr val="black">
                <a:alpha val="72000"/>
              </a:prstClr>
            </a:outerShdw>
          </a:effectLst>
        </p:spPr>
        <p:txBody>
          <a:bodyPr wrap="square" lIns="182880" tIns="45720" rIns="182880" bIns="0" anchor="t" anchorCtr="0">
            <a:normAutofit/>
          </a:bodyPr>
          <a:lstStyle>
            <a:lvl1pPr algn="ctr">
              <a:lnSpc>
                <a:spcPct val="100000"/>
              </a:lnSpc>
              <a:defRPr sz="5400" b="1" i="0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 here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581A35-6266-B114-049D-C068264F8386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46710" y="6422390"/>
            <a:ext cx="4114800" cy="308610"/>
          </a:xfrm>
        </p:spPr>
        <p:txBody>
          <a:bodyPr/>
          <a:lstStyle>
            <a:lvl1pPr>
              <a:defRPr sz="700">
                <a:solidFill>
                  <a:schemeClr val="bg1"/>
                </a:solidFill>
              </a:defRPr>
            </a:lvl1pPr>
          </a:lstStyle>
          <a:p>
            <a:r>
              <a:rPr lang="en-US"/>
              <a:t>© 2025 SIGGRAPH. All Rights Reserved.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92437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42C43FE-6208-752D-2E7D-4A8CDA3A93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524" y="857"/>
            <a:ext cx="12188952" cy="6856285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5FF2FB88-6B91-D743-BA6E-54ED0BB1528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795871" y="3525521"/>
            <a:ext cx="6359809" cy="1941778"/>
          </a:xfrm>
          <a:noFill/>
        </p:spPr>
        <p:txBody>
          <a:bodyPr wrap="square" lIns="182880" tIns="0" rIns="182880" bIns="91440" anchor="t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000" b="1" cap="all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SAMPLE DIVIDER SUBTITLE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4DFBD02-CF50-7340-82BF-C660C02CE34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795871" y="1245870"/>
            <a:ext cx="6359809" cy="2228851"/>
          </a:xfrm>
          <a:noFill/>
        </p:spPr>
        <p:txBody>
          <a:bodyPr wrap="square" lIns="182880" tIns="45720" rIns="182880" bIns="0" anchor="b" anchorCtr="0">
            <a:normAutofit/>
          </a:bodyPr>
          <a:lstStyle>
            <a:lvl1pPr algn="l">
              <a:lnSpc>
                <a:spcPct val="100000"/>
              </a:lnSpc>
              <a:defRPr sz="5000" b="1" i="0" cap="all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DIVIDER title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E77C107-FA5B-68BB-4538-0F0EDF348745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46710" y="6422390"/>
            <a:ext cx="4114800" cy="308610"/>
          </a:xfrm>
        </p:spPr>
        <p:txBody>
          <a:bodyPr/>
          <a:lstStyle>
            <a:lvl1pPr>
              <a:defRPr sz="700">
                <a:solidFill>
                  <a:schemeClr val="bg1"/>
                </a:solidFill>
              </a:defRPr>
            </a:lvl1pPr>
          </a:lstStyle>
          <a:p>
            <a:r>
              <a:rPr lang="en-US"/>
              <a:t>© 2025 SIGGRAPH. All Rights Reserved.</a:t>
            </a:r>
            <a:endParaRPr lang="en-US" dirty="0"/>
          </a:p>
        </p:txBody>
      </p:sp>
      <p:pic>
        <p:nvPicPr>
          <p:cNvPr id="8" name="Picture 7" descr="A black and white sign with white text&#10;&#10;Description automatically generated">
            <a:extLst>
              <a:ext uri="{FF2B5EF4-FFF2-40B4-BE49-F238E27FC236}">
                <a16:creationId xmlns:a16="http://schemas.microsoft.com/office/drawing/2014/main" id="{393B22CA-1860-87CB-ED73-68F1E5266D0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626789" y="297180"/>
            <a:ext cx="2131711" cy="490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8631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Up N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9BF7555-B577-E2D7-F102-A48090E334B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716E2E2-D167-EA48-A3B7-E8457B84FC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9207" y="2290319"/>
            <a:ext cx="11347703" cy="986588"/>
          </a:xfrm>
        </p:spPr>
        <p:txBody>
          <a:bodyPr anchor="b">
            <a:normAutofit/>
          </a:bodyPr>
          <a:lstStyle>
            <a:lvl1pPr algn="ctr">
              <a:defRPr sz="5000"/>
            </a:lvl1pPr>
          </a:lstStyle>
          <a:p>
            <a:r>
              <a:rPr lang="en-US" dirty="0"/>
              <a:t>Up Next: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5840E6-40B3-9841-A4A2-CA99B2CC3316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29207" y="3148076"/>
            <a:ext cx="11347704" cy="2058924"/>
          </a:xfrm>
        </p:spPr>
        <p:txBody>
          <a:bodyPr>
            <a:normAutofit/>
          </a:bodyPr>
          <a:lstStyle>
            <a:lvl1pPr marL="0" indent="0" algn="ctr">
              <a:buNone/>
              <a:defRPr sz="6200" b="1" cap="all" baseline="0">
                <a:solidFill>
                  <a:schemeClr val="bg1"/>
                </a:solidFill>
              </a:defRPr>
            </a:lvl1pPr>
            <a:lvl2pPr marL="228600" indent="0">
              <a:buNone/>
              <a:defRPr>
                <a:solidFill>
                  <a:schemeClr val="bg1"/>
                </a:solidFill>
              </a:defRPr>
            </a:lvl2pPr>
            <a:lvl3pPr marL="457200" indent="0">
              <a:buNone/>
              <a:defRPr>
                <a:solidFill>
                  <a:schemeClr val="bg1"/>
                </a:solidFill>
              </a:defRPr>
            </a:lvl3pPr>
            <a:lvl4pPr marL="685800" indent="0">
              <a:buNone/>
              <a:defRPr>
                <a:solidFill>
                  <a:schemeClr val="bg1"/>
                </a:solidFill>
              </a:defRPr>
            </a:lvl4pPr>
            <a:lvl5pPr marL="9144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Session Name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FEB7A3C-E1C4-9F25-27B9-1EADF44F4E9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© 2025 SIGGRAPH. All Rights Reserved.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766AE5-1292-FF25-3ECE-49BC004E85F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4424D3E-E720-AF46-A7EB-A9B428C5A8B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0" name="Picture 9" descr="A black and white sign with white text&#10;&#10;Description automatically generated">
            <a:extLst>
              <a:ext uri="{FF2B5EF4-FFF2-40B4-BE49-F238E27FC236}">
                <a16:creationId xmlns:a16="http://schemas.microsoft.com/office/drawing/2014/main" id="{23D5709B-32A0-AABC-15C0-7EA0433293A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9207" y="297180"/>
            <a:ext cx="2131711" cy="490632"/>
          </a:xfrm>
          <a:prstGeom prst="rect">
            <a:avLst/>
          </a:prstGeom>
        </p:spPr>
      </p:pic>
      <p:pic>
        <p:nvPicPr>
          <p:cNvPr id="12" name="Picture 11" descr="A logo for a sports event&#10;&#10;Description automatically generated">
            <a:extLst>
              <a:ext uri="{FF2B5EF4-FFF2-40B4-BE49-F238E27FC236}">
                <a16:creationId xmlns:a16="http://schemas.microsoft.com/office/drawing/2014/main" id="{4A89516F-A0A4-7C4E-1402-B3ACFCB22B8D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29206" y="5982445"/>
            <a:ext cx="1747913" cy="34272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84EE40C-E5D4-9863-1254-C560DF93998D}"/>
              </a:ext>
            </a:extLst>
          </p:cNvPr>
          <p:cNvSpPr txBox="1"/>
          <p:nvPr userDrawn="1"/>
        </p:nvSpPr>
        <p:spPr>
          <a:xfrm>
            <a:off x="429768" y="5449824"/>
            <a:ext cx="2441448" cy="384721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920" dirty="0">
                <a:solidFill>
                  <a:schemeClr val="bg1"/>
                </a:solidFill>
              </a:rPr>
              <a:t>Proud to be a Special Interest Group Within the Association for Computing Machinery.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4E6AFC8-ECA8-1741-28A5-5D215FF9D33B}"/>
              </a:ext>
            </a:extLst>
          </p:cNvPr>
          <p:cNvSpPr txBox="1"/>
          <p:nvPr userDrawn="1"/>
        </p:nvSpPr>
        <p:spPr>
          <a:xfrm>
            <a:off x="8166537" y="196316"/>
            <a:ext cx="3673756" cy="414729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marL="0" marR="0" indent="0" algn="r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850" b="1" cap="all" spc="100" baseline="0" dirty="0">
                <a:solidFill>
                  <a:schemeClr val="bg1"/>
                </a:solidFill>
              </a:rPr>
              <a:t>The Premier Conference &amp; Exhibition on Computer Graphics &amp; Interactive Techniques</a:t>
            </a:r>
          </a:p>
        </p:txBody>
      </p:sp>
    </p:spTree>
    <p:extLst>
      <p:ext uri="{BB962C8B-B14F-4D97-AF65-F5344CB8AC3E}">
        <p14:creationId xmlns:p14="http://schemas.microsoft.com/office/powerpoint/2010/main" val="19407987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a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B9BF7555-B577-E2D7-F102-A48090E334B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24301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16E2E2-D167-EA48-A3B7-E8457B84FC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5840E6-40B3-9841-A4A2-CA99B2CC33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9207" y="1865376"/>
            <a:ext cx="11347704" cy="389534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FEB7A3C-E1C4-9F25-27B9-1EADF44F4E9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© 2025 SIGGRAPH. All Rights Reserved.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766AE5-1292-FF25-3ECE-49BC004E85F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4424D3E-E720-AF46-A7EB-A9B428C5A8B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40141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37EDB7-7A9A-C047-B20A-95D1C96A3F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9208" y="1848676"/>
            <a:ext cx="5440680" cy="369332"/>
          </a:xfrm>
          <a:noFill/>
        </p:spPr>
        <p:txBody>
          <a:bodyPr wrap="square" lIns="0" anchor="t" anchorCtr="0">
            <a:normAutofit/>
          </a:bodyPr>
          <a:lstStyle>
            <a:lvl1pPr marL="0" indent="0" algn="l">
              <a:lnSpc>
                <a:spcPct val="100000"/>
              </a:lnSpc>
              <a:buNone/>
              <a:defRPr sz="18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E906AF-FA12-D142-9F73-F1D171262B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29207" y="2355004"/>
            <a:ext cx="5443273" cy="3446964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B970D8E-8E23-DECC-7913-018D6EA38C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208" y="-5193"/>
            <a:ext cx="8055740" cy="130759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4">
            <a:extLst>
              <a:ext uri="{FF2B5EF4-FFF2-40B4-BE49-F238E27FC236}">
                <a16:creationId xmlns:a16="http://schemas.microsoft.com/office/drawing/2014/main" id="{9694374D-4F11-2EC2-3A20-D2AC5014814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29682" y="1848676"/>
            <a:ext cx="5440680" cy="369332"/>
          </a:xfrm>
          <a:noFill/>
        </p:spPr>
        <p:txBody>
          <a:bodyPr wrap="square" lIns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18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Content Placeholder 5">
            <a:extLst>
              <a:ext uri="{FF2B5EF4-FFF2-40B4-BE49-F238E27FC236}">
                <a16:creationId xmlns:a16="http://schemas.microsoft.com/office/drawing/2014/main" id="{C6BCA647-8D1D-B10E-DFEC-8FE11E7FE4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29682" y="2355005"/>
            <a:ext cx="5440680" cy="342241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F70FAB-38FC-0370-2829-3E49935D63A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© 2025 SIGGRAPH. All Rights Reserved.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5B3F92-46BC-810B-5CE3-728E7E27D68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4424D3E-E720-AF46-A7EB-A9B428C5A8B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25400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B920890-EABE-4591-87AD-284B4F9C9B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78424A7-0F85-4293-8BA5-446F3D551A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808E668-5921-451B-A003-7FA828B443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F923F-992D-413D-A9F6-0B7759B212E2}" type="datetimeFigureOut">
              <a:rPr lang="zh-CN" altLang="en-US" smtClean="0"/>
              <a:t>2025/8/12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3FC0DE-A0F9-462F-9880-DDAA8094EC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6FBC133-9EC9-4DA8-9C33-A08B4E6A5E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4EBF9-2D3E-48D2-911E-4378A400FB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5882199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with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8E0F0C34-462A-4246-ACA0-C2D99E83586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29206" y="1865377"/>
            <a:ext cx="5666793" cy="3895343"/>
          </a:xfrm>
          <a:prstGeom prst="roundRect">
            <a:avLst>
              <a:gd name="adj" fmla="val 0"/>
            </a:avLst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D7DAE450-45DB-C040-9EDB-19F5751A47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29682" y="1865376"/>
            <a:ext cx="5440680" cy="369332"/>
          </a:xfrm>
          <a:noFill/>
        </p:spPr>
        <p:txBody>
          <a:bodyPr wrap="square" lIns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18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A17D93-BC04-77BF-40D2-5F98734E39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208" y="-5193"/>
            <a:ext cx="8055740" cy="130759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16AA8BE-C1FF-30E3-293A-44DD5228ED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29682" y="2371705"/>
            <a:ext cx="5440680" cy="338901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E7F9B6D-B395-38D4-ECEC-E5A1E9EA39D0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US"/>
              <a:t>© 2025 SIGGRAPH. All Rights Reserved.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508EA8-82EA-ACF8-C159-D5B385FBC98F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C4424D3E-E720-AF46-A7EB-A9B428C5A8B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3833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Collage with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D5895EC3-B274-E949-A866-C2D2C90FFE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29682" y="1865376"/>
            <a:ext cx="5440680" cy="369332"/>
          </a:xfrm>
          <a:noFill/>
        </p:spPr>
        <p:txBody>
          <a:bodyPr wrap="square" lIns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18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Content Placeholder 5">
            <a:extLst>
              <a:ext uri="{FF2B5EF4-FFF2-40B4-BE49-F238E27FC236}">
                <a16:creationId xmlns:a16="http://schemas.microsoft.com/office/drawing/2014/main" id="{25A4AC91-4E0A-A942-A707-B569DE658B3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29682" y="2371705"/>
            <a:ext cx="5440680" cy="338901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6A43BD-F3FD-AC6C-7560-49A9E3D1D7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208" y="-5193"/>
            <a:ext cx="8055740" cy="130759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Picture Placeholder 9">
            <a:extLst>
              <a:ext uri="{FF2B5EF4-FFF2-40B4-BE49-F238E27FC236}">
                <a16:creationId xmlns:a16="http://schemas.microsoft.com/office/drawing/2014/main" id="{DDFA1C57-5223-8169-5268-845364606778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29206" y="1865377"/>
            <a:ext cx="3190293" cy="3906773"/>
          </a:xfrm>
          <a:prstGeom prst="roundRect">
            <a:avLst>
              <a:gd name="adj" fmla="val 0"/>
            </a:avLst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6" name="Picture Placeholder 9">
            <a:extLst>
              <a:ext uri="{FF2B5EF4-FFF2-40B4-BE49-F238E27FC236}">
                <a16:creationId xmlns:a16="http://schemas.microsoft.com/office/drawing/2014/main" id="{2FC02BAC-79C7-ACA6-A9DD-82122DE6060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809384" y="3906774"/>
            <a:ext cx="2286615" cy="1865376"/>
          </a:xfrm>
          <a:prstGeom prst="roundRect">
            <a:avLst>
              <a:gd name="adj" fmla="val 0"/>
            </a:avLst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9">
            <a:extLst>
              <a:ext uri="{FF2B5EF4-FFF2-40B4-BE49-F238E27FC236}">
                <a16:creationId xmlns:a16="http://schemas.microsoft.com/office/drawing/2014/main" id="{0B6CFDC3-423B-4C3C-050A-AE2E1BA55C7D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3809384" y="1865377"/>
            <a:ext cx="2286615" cy="1868423"/>
          </a:xfrm>
          <a:prstGeom prst="roundRect">
            <a:avLst>
              <a:gd name="adj" fmla="val 0"/>
            </a:avLst>
          </a:prstGeom>
          <a:solidFill>
            <a:schemeClr val="bg1">
              <a:lumMod val="95000"/>
            </a:schemeClr>
          </a:solidFill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30C8D2-01B5-5FD7-50A1-CD5CEB0A075F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en-US"/>
              <a:t>© 2025 SIGGRAPH. All Rights Reserved.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64D698-E31E-C1C7-D549-73F2A46BFA16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C4424D3E-E720-AF46-A7EB-A9B428C5A8B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47144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- Sing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125B9B2-EC35-2A6E-5695-AF0AA3D7F7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1" y="5673"/>
            <a:ext cx="12181914" cy="6852327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357674BA-5A16-1946-AB88-6836793879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11295" y="1865376"/>
            <a:ext cx="5887325" cy="446276"/>
          </a:xfrm>
          <a:noFill/>
        </p:spPr>
        <p:txBody>
          <a:bodyPr wrap="square" lIns="0" bIns="0" anchor="ctr" anchorCtr="0">
            <a:normAutofit/>
          </a:bodyPr>
          <a:lstStyle>
            <a:lvl1pPr>
              <a:lnSpc>
                <a:spcPct val="100000"/>
              </a:lnSpc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SPEAKER NAME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BD2B3982-9BE1-6D4B-949E-D3F4C34CB5E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411296" y="2324252"/>
            <a:ext cx="5887325" cy="292388"/>
          </a:xfrm>
          <a:noFill/>
        </p:spPr>
        <p:txBody>
          <a:bodyPr wrap="square" lIns="0" tIns="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6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Position Name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DF671FB8-128F-8946-B211-784C60E6B33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5411296" y="2858559"/>
            <a:ext cx="5887325" cy="2902162"/>
          </a:xfrm>
        </p:spPr>
        <p:txBody>
          <a:bodyPr>
            <a:normAutofit/>
          </a:bodyPr>
          <a:lstStyle>
            <a:lvl1pPr marL="0" indent="0">
              <a:buNone/>
              <a:defRPr sz="2000" baseline="0">
                <a:solidFill>
                  <a:schemeClr val="bg1"/>
                </a:solidFill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144B1538-5A7F-8546-8036-708910616CE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138428" y="1981200"/>
            <a:ext cx="3776472" cy="375968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tIns="0" rIns="0" bIns="0" anchor="ctr">
            <a:noAutofit/>
          </a:bodyPr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D904BA9-E7EE-4090-1CE6-E2C2A8D596E3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r>
              <a:rPr lang="en-US"/>
              <a:t>© 2025 SIGGRAPH. All Rights Reserved.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54E0F1C-511B-2463-3E6E-EA2467AA010A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C4424D3E-E720-AF46-A7EB-A9B428C5A8B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024C7ECC-0120-6A1F-CEF3-9C800310CF0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26584" y="430476"/>
            <a:ext cx="1934347" cy="445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49733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- Dou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E75FCC58-32F6-EBEA-E01D-92E53B0F82A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-1" y="5673"/>
            <a:ext cx="12181914" cy="6852327"/>
          </a:xfrm>
          <a:prstGeom prst="rect">
            <a:avLst/>
          </a:prstGeom>
        </p:spPr>
      </p:pic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2C1D4EF6-AC32-1959-9FFE-1909B16381D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627124" y="2733762"/>
            <a:ext cx="3089630" cy="628800"/>
          </a:xfrm>
          <a:noFill/>
        </p:spPr>
        <p:txBody>
          <a:bodyPr wrap="square" lIns="0" tIns="0" bIns="0" anchor="b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357674BA-5A16-1946-AB88-6836793879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817577" y="2730384"/>
            <a:ext cx="3067050" cy="632177"/>
          </a:xfrm>
          <a:noFill/>
        </p:spPr>
        <p:txBody>
          <a:bodyPr wrap="square" lIns="0" bIns="0" anchor="b" anchorCtr="0">
            <a:normAutofit/>
          </a:bodyPr>
          <a:lstStyle>
            <a:lvl1pPr>
              <a:lnSpc>
                <a:spcPct val="100000"/>
              </a:lnSpc>
              <a:defRPr sz="21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SPEAKER NAME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BD2B3982-9BE1-6D4B-949E-D3F4C34CB5E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817578" y="3483054"/>
            <a:ext cx="3067050" cy="439277"/>
          </a:xfrm>
          <a:noFill/>
        </p:spPr>
        <p:txBody>
          <a:bodyPr wrap="square" lIns="0" tIns="0" anchor="t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Position Name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DF671FB8-128F-8946-B211-784C60E6B33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817578" y="3991942"/>
            <a:ext cx="3067050" cy="1154263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144B1538-5A7F-8546-8036-708910616CE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35771" y="2722702"/>
            <a:ext cx="2171962" cy="216482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tIns="0" rIns="0" bIns="0" anchor="ctr">
            <a:noAutofit/>
          </a:bodyPr>
          <a:lstStyle>
            <a:lvl1pPr marL="0" indent="0" algn="ctr">
              <a:buNone/>
              <a:defRPr/>
            </a:lvl1pPr>
          </a:lstStyle>
          <a:p>
            <a:endParaRPr lang="en-US"/>
          </a:p>
        </p:txBody>
      </p:sp>
      <p:sp>
        <p:nvSpPr>
          <p:cNvPr id="8" name="Text Placeholder 14">
            <a:extLst>
              <a:ext uri="{FF2B5EF4-FFF2-40B4-BE49-F238E27FC236}">
                <a16:creationId xmlns:a16="http://schemas.microsoft.com/office/drawing/2014/main" id="{1C38DB41-C66E-498B-89A2-9DF9F009713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638416" y="3484043"/>
            <a:ext cx="3078338" cy="438287"/>
          </a:xfrm>
          <a:noFill/>
        </p:spPr>
        <p:txBody>
          <a:bodyPr wrap="square" lIns="0" tIns="0" anchor="t" anchorCtr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 b="1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Position Name</a:t>
            </a:r>
          </a:p>
        </p:txBody>
      </p:sp>
      <p:sp>
        <p:nvSpPr>
          <p:cNvPr id="9" name="Text Placeholder 23">
            <a:extLst>
              <a:ext uri="{FF2B5EF4-FFF2-40B4-BE49-F238E27FC236}">
                <a16:creationId xmlns:a16="http://schemas.microsoft.com/office/drawing/2014/main" id="{5661D2E1-14B6-AD6E-55D3-CC3203457D8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638416" y="3992931"/>
            <a:ext cx="3078338" cy="1154263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228600" indent="0">
              <a:buNone/>
              <a:defRPr/>
            </a:lvl2pPr>
            <a:lvl3pPr marL="457200" indent="0">
              <a:buNone/>
              <a:defRPr/>
            </a:lvl3pPr>
            <a:lvl4pPr marL="685800" indent="0">
              <a:buNone/>
              <a:defRPr/>
            </a:lvl4pPr>
            <a:lvl5pPr marL="91440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Picture Placeholder 16">
            <a:extLst>
              <a:ext uri="{FF2B5EF4-FFF2-40B4-BE49-F238E27FC236}">
                <a16:creationId xmlns:a16="http://schemas.microsoft.com/office/drawing/2014/main" id="{B7E55C33-867F-9FD5-1883-3CE6871A32B0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256609" y="2723691"/>
            <a:ext cx="2171962" cy="216230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 tIns="0" rIns="0" bIns="0" anchor="ctr">
            <a:noAutofit/>
          </a:bodyPr>
          <a:lstStyle>
            <a:lvl1pPr marL="0" indent="0" algn="ctr">
              <a:buNone/>
              <a:defRPr/>
            </a:lvl1pPr>
          </a:lstStyle>
          <a:p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6F71EDF-E2A7-82B4-1334-B13602B6E3B1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r>
              <a:rPr lang="en-US"/>
              <a:t>© 2025 SIGGRAPH. All Rights Reserved.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4D2DC6D-D55F-5EEF-B2D8-0764D8647199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C4424D3E-E720-AF46-A7EB-A9B428C5A8B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Picture 5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9793C668-BAD7-03E9-5800-A53B959A602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826584" y="430476"/>
            <a:ext cx="1934347" cy="445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14605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D58A733B-5039-3566-45B5-F7B1CE91851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© 2025 SIGGRAPH. All Rights Reserved.</a:t>
            </a: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3A8C175-BC67-9AE5-9565-D203F6AE02D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4424D3E-E720-AF46-A7EB-A9B428C5A8B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31430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BD553EB-8DC3-482C-B50E-05BCC9E6B5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48A426F-238E-432E-A78E-C3073A9E28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E960ADA-DAC1-4FE2-B9F9-04344C0938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F923F-992D-413D-A9F6-0B7759B212E2}" type="datetimeFigureOut">
              <a:rPr lang="zh-CN" altLang="en-US" smtClean="0"/>
              <a:t>2025/8/12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1E3AB3A-C039-4B2A-8217-8CF97C3FD8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E91E6A5-835A-44B0-B6FA-3152768CD9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4EBF9-2D3E-48D2-911E-4378A400FB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194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BB50B6C-D75D-42A7-83FA-3163133878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ACAE8FE-C11C-4AFA-A9D4-EC1B8977B4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A377ECB-9C01-4762-AF32-EE107DB450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CEC982C-CEF4-41FF-AF4E-7C515251BA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F923F-992D-413D-A9F6-0B7759B212E2}" type="datetimeFigureOut">
              <a:rPr lang="zh-CN" altLang="en-US" smtClean="0"/>
              <a:t>2025/8/12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64A4068-7F94-444D-B72A-6FE3967E70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087FDB7-8C07-444E-B503-951E35B20A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4EBF9-2D3E-48D2-911E-4378A400FB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87202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D7E4F2B-15CE-4691-A591-0D28EDB12A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5155202-4209-480F-9C29-A6AFA807B0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E950036-A72D-4CA8-9DB8-A147A4210C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030CE396-7DED-4FE8-A972-5B2C4536B19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828FEF47-5051-45B0-B494-610C9A34258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E8134A0-0BC6-48BB-9E78-4545DAA94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F923F-992D-413D-A9F6-0B7759B212E2}" type="datetimeFigureOut">
              <a:rPr lang="zh-CN" altLang="en-US" smtClean="0"/>
              <a:t>2025/8/12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EBA14B54-C9F2-4D46-9880-CBA474D1F3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9C457E3-2095-4CF5-8B56-C5D03607A8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4EBF9-2D3E-48D2-911E-4378A400FB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16786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E4A7E65-FB6C-40DF-A8A2-5B590E23C9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CFF41E32-7E39-4AF3-8D8B-6AD767762D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F923F-992D-413D-A9F6-0B7759B212E2}" type="datetimeFigureOut">
              <a:rPr lang="zh-CN" altLang="en-US" smtClean="0"/>
              <a:t>2025/8/12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DE7F85C1-1C56-4242-9F15-F8A2A2D9BC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2014ACD-BE21-4456-8F37-88C5A687BC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4EBF9-2D3E-48D2-911E-4378A400FB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25618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92B92B0-5CA4-4AD0-964D-898BBBA096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F923F-992D-413D-A9F6-0B7759B212E2}" type="datetimeFigureOut">
              <a:rPr lang="zh-CN" altLang="en-US" smtClean="0"/>
              <a:t>2025/8/12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C70D239-1F76-40A5-8E5F-978C8B235C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CD2D69D-02E0-4945-A0A5-50E72A1FA8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4EBF9-2D3E-48D2-911E-4378A400FB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612851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4642FC3-0F1B-4D80-9223-0B4C846ED8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4ED00D7-55EF-4C08-8460-6E5D5A2CB1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5A11A5B-5318-4556-9F52-981D985896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9DAAAFD-EF12-40DF-8CED-26C19E8A6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F923F-992D-413D-A9F6-0B7759B212E2}" type="datetimeFigureOut">
              <a:rPr lang="zh-CN" altLang="en-US" smtClean="0"/>
              <a:t>2025/8/12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B3B8FBB-2AB4-4196-85D1-48B3B3A68B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DCBE1CA-DD11-49F7-882E-C3893645F2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4EBF9-2D3E-48D2-911E-4378A400FB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22789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E95433F-F377-4C81-8A25-F0170F9ECD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6B40EB6-6FE1-4741-8F47-A8E946B475D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016400F-4896-41BC-B813-79125B3EB3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D3537F5-125C-475B-843C-C020BF9DAC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F923F-992D-413D-A9F6-0B7759B212E2}" type="datetimeFigureOut">
              <a:rPr lang="zh-CN" altLang="en-US" smtClean="0"/>
              <a:t>2025/8/12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9EC7D54-CFDE-48C7-B063-4B9FCFAE2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23279AF-330D-402C-836B-C0EF7ACCF7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4EBF9-2D3E-48D2-911E-4378A400FB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2135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5.jp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F1521512-A672-4CA8-8DB4-5E26C0BCB9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5B6C17E-981E-41C9-AC3D-437C6D724C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B673EB1-A7F6-4BA8-8AAF-220897D2288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0F923F-992D-413D-A9F6-0B7759B212E2}" type="datetimeFigureOut">
              <a:rPr lang="zh-CN" altLang="en-US" smtClean="0"/>
              <a:t>2025/8/12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712CBAF-DDDF-4921-998F-6EF79E1319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BB86C20-E734-44BC-9978-443C1C95EE5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74EBF9-2D3E-48D2-911E-4378A400FB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3692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0CE930B-9B8F-97BB-B842-409C17ECA04D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rcRect/>
          <a:stretch/>
        </p:blipFill>
        <p:spPr>
          <a:xfrm>
            <a:off x="1524" y="3047"/>
            <a:ext cx="12188952" cy="6856285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91EF482-C442-DA4A-B72D-FDCE0967DB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208" y="-5193"/>
            <a:ext cx="8055740" cy="1307520"/>
          </a:xfrm>
          <a:prstGeom prst="rect">
            <a:avLst/>
          </a:prstGeom>
        </p:spPr>
        <p:txBody>
          <a:bodyPr vert="horz" lIns="0" tIns="45720" rIns="91440" bIns="45720" rtlCol="0" anchor="ctr">
            <a:noAutofit/>
          </a:bodyPr>
          <a:lstStyle/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25238F4-37D4-7E45-A5F1-BF2062B053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9208" y="1866900"/>
            <a:ext cx="11342915" cy="3897179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4"/>
            <a:endParaRPr lang="en-US" dirty="0"/>
          </a:p>
          <a:p>
            <a:pPr lvl="4"/>
            <a:endParaRPr lang="en-US" dirty="0"/>
          </a:p>
          <a:p>
            <a:pPr lvl="4"/>
            <a:endParaRPr lang="en-US" dirty="0"/>
          </a:p>
          <a:p>
            <a:pPr lvl="4"/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29F2B7-7438-E3AA-A916-783BE99742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46710" y="6549390"/>
            <a:ext cx="4114800" cy="3086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 cap="all" spc="10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© 2025 SIGGRAPH. All Rights Reserved.</a:t>
            </a:r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19B04F-A164-4D0F-A03D-CB4C7ABA23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0660" y="6549390"/>
            <a:ext cx="2743200" cy="3108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/>
                </a:solidFill>
              </a:defRPr>
            </a:lvl1pPr>
          </a:lstStyle>
          <a:p>
            <a:fld id="{C4424D3E-E720-AF46-A7EB-A9B428C5A8B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DE6D7C7E-A0BE-6BFA-E3A2-A506930FD95B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9826584" y="430476"/>
            <a:ext cx="1934347" cy="445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8745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hf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600" b="1" kern="1200" cap="all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30000"/>
        </a:lnSpc>
        <a:spcBef>
          <a:spcPts val="0"/>
        </a:spcBef>
        <a:spcAft>
          <a:spcPts val="600"/>
        </a:spcAft>
        <a:buClr>
          <a:schemeClr val="accent4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30000"/>
        </a:lnSpc>
        <a:spcBef>
          <a:spcPts val="0"/>
        </a:spcBef>
        <a:spcAft>
          <a:spcPts val="600"/>
        </a:spcAft>
        <a:buClr>
          <a:schemeClr val="accent4"/>
        </a:buClr>
        <a:buFont typeface="System Font Regular"/>
        <a:buChar char="−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30000"/>
        </a:lnSpc>
        <a:spcBef>
          <a:spcPts val="0"/>
        </a:spcBef>
        <a:spcAft>
          <a:spcPts val="600"/>
        </a:spcAft>
        <a:buClr>
          <a:schemeClr val="accent4"/>
        </a:buClr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30000"/>
        </a:lnSpc>
        <a:spcBef>
          <a:spcPts val="0"/>
        </a:spcBef>
        <a:spcAft>
          <a:spcPts val="600"/>
        </a:spcAft>
        <a:buClr>
          <a:schemeClr val="accent4"/>
        </a:buClr>
        <a:buFont typeface="System Font Regular"/>
        <a:buChar char="−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30000"/>
        </a:lnSpc>
        <a:spcBef>
          <a:spcPts val="0"/>
        </a:spcBef>
        <a:spcAft>
          <a:spcPts val="600"/>
        </a:spcAft>
        <a:buClr>
          <a:schemeClr val="accent4"/>
        </a:buClr>
        <a:buFont typeface="Arial" panose="020B0604020202020204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176">
          <p15:clr>
            <a:srgbClr val="F26B43"/>
          </p15:clr>
        </p15:guide>
        <p15:guide id="2" pos="3840">
          <p15:clr>
            <a:srgbClr val="F26B43"/>
          </p15:clr>
        </p15:guide>
        <p15:guide id="3" orient="horz" pos="3636">
          <p15:clr>
            <a:srgbClr val="F26B43"/>
          </p15:clr>
        </p15:guide>
        <p15:guide id="4" pos="264">
          <p15:clr>
            <a:srgbClr val="F26B43"/>
          </p15:clr>
        </p15:guide>
        <p15:guide id="5" pos="741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4" Type="http://schemas.openxmlformats.org/officeDocument/2006/relationships/image" Target="../media/image5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6" Type="http://schemas.openxmlformats.org/officeDocument/2006/relationships/image" Target="../media/image20.png"/><Relationship Id="rId5" Type="http://schemas.microsoft.com/office/2007/relationships/hdphoto" Target="../media/hdphoto3.wdp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26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310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8.xml"/><Relationship Id="rId5" Type="http://schemas.openxmlformats.org/officeDocument/2006/relationships/image" Target="../media/image28.png"/><Relationship Id="rId4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6" Type="http://schemas.openxmlformats.org/officeDocument/2006/relationships/image" Target="../media/image4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2.png"/><Relationship Id="rId7" Type="http://schemas.openxmlformats.org/officeDocument/2006/relationships/image" Target="../media/image3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5" Type="http://schemas.openxmlformats.org/officeDocument/2006/relationships/image" Target="../media/image46.png"/><Relationship Id="rId4" Type="http://schemas.openxmlformats.org/officeDocument/2006/relationships/image" Target="../media/image44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20.png"/><Relationship Id="rId5" Type="http://schemas.microsoft.com/office/2007/relationships/hdphoto" Target="../media/hdphoto3.wdp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notesSlide" Target="../notesSlides/notesSlide2.xml"/><Relationship Id="rId7" Type="http://schemas.openxmlformats.org/officeDocument/2006/relationships/diagramColors" Target="../diagrams/colors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id="{06EEC0C0-C5BE-FD8E-9D4C-63A699AF4B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3520" y="5262880"/>
            <a:ext cx="11877040" cy="1239520"/>
          </a:xfrm>
        </p:spPr>
        <p:txBody>
          <a:bodyPr>
            <a:normAutofit fontScale="92500" lnSpcReduction="20000"/>
          </a:bodyPr>
          <a:lstStyle/>
          <a:p>
            <a:r>
              <a:rPr lang="en-US" b="0" cap="none" dirty="0" err="1">
                <a:latin typeface="+mj-lt"/>
              </a:rPr>
              <a:t>Zhimin</a:t>
            </a:r>
            <a:r>
              <a:rPr lang="en-US" b="0" cap="none" dirty="0">
                <a:latin typeface="+mj-lt"/>
              </a:rPr>
              <a:t> Fan</a:t>
            </a:r>
            <a:r>
              <a:rPr lang="en-US" b="0" cap="none" baseline="30000" dirty="0">
                <a:latin typeface="+mj-lt"/>
              </a:rPr>
              <a:t>1</a:t>
            </a:r>
            <a:r>
              <a:rPr lang="en-US" b="0" cap="none" dirty="0">
                <a:latin typeface="+mj-lt"/>
              </a:rPr>
              <a:t>	 	Chen Wang</a:t>
            </a:r>
            <a:r>
              <a:rPr lang="en-US" b="0" cap="none" baseline="30000" dirty="0">
                <a:latin typeface="+mj-lt"/>
              </a:rPr>
              <a:t>1</a:t>
            </a:r>
            <a:r>
              <a:rPr lang="en-US" b="0" cap="none" dirty="0">
                <a:latin typeface="+mj-lt"/>
              </a:rPr>
              <a:t>	</a:t>
            </a:r>
            <a:r>
              <a:rPr lang="en-US" b="0" cap="none" dirty="0" err="1">
                <a:latin typeface="+mj-lt"/>
              </a:rPr>
              <a:t>Yiming</a:t>
            </a:r>
            <a:r>
              <a:rPr lang="en-US" b="0" cap="none" dirty="0">
                <a:latin typeface="+mj-lt"/>
              </a:rPr>
              <a:t> Wang</a:t>
            </a:r>
            <a:r>
              <a:rPr lang="en-US" b="0" cap="none" baseline="30000" dirty="0">
                <a:latin typeface="+mj-lt"/>
              </a:rPr>
              <a:t>1	</a:t>
            </a:r>
            <a:r>
              <a:rPr lang="en-US" b="0" cap="none" dirty="0" err="1">
                <a:latin typeface="+mj-lt"/>
              </a:rPr>
              <a:t>Boxuan</a:t>
            </a:r>
            <a:r>
              <a:rPr lang="en-US" b="0" cap="none" dirty="0">
                <a:latin typeface="+mj-lt"/>
              </a:rPr>
              <a:t> Li</a:t>
            </a:r>
            <a:r>
              <a:rPr lang="en-US" b="0" cap="none" baseline="30000" dirty="0">
                <a:latin typeface="+mj-lt"/>
              </a:rPr>
              <a:t>1</a:t>
            </a:r>
            <a:r>
              <a:rPr lang="en-US" b="0" cap="none" dirty="0">
                <a:latin typeface="+mj-lt"/>
              </a:rPr>
              <a:t> </a:t>
            </a:r>
          </a:p>
          <a:p>
            <a:r>
              <a:rPr lang="en-US" b="0" cap="none" dirty="0">
                <a:latin typeface="+mj-lt"/>
              </a:rPr>
              <a:t> </a:t>
            </a:r>
            <a:r>
              <a:rPr lang="en-US" b="0" cap="none" dirty="0" err="1">
                <a:latin typeface="+mj-lt"/>
              </a:rPr>
              <a:t>Yuxuan</a:t>
            </a:r>
            <a:r>
              <a:rPr lang="en-US" b="0" cap="none" dirty="0">
                <a:latin typeface="+mj-lt"/>
              </a:rPr>
              <a:t> Guo</a:t>
            </a:r>
            <a:r>
              <a:rPr lang="en-US" b="0" cap="none" baseline="30000" dirty="0">
                <a:latin typeface="+mj-lt"/>
              </a:rPr>
              <a:t>1</a:t>
            </a:r>
            <a:r>
              <a:rPr lang="en-US" b="0" cap="none" dirty="0">
                <a:latin typeface="+mj-lt"/>
              </a:rPr>
              <a:t>	  Ling-Qi Yan</a:t>
            </a:r>
            <a:r>
              <a:rPr lang="en-US" b="0" cap="none" baseline="30000" dirty="0">
                <a:latin typeface="+mj-lt"/>
              </a:rPr>
              <a:t>2</a:t>
            </a:r>
            <a:r>
              <a:rPr lang="en-US" b="0" cap="none" dirty="0">
                <a:latin typeface="+mj-lt"/>
              </a:rPr>
              <a:t>	  </a:t>
            </a:r>
            <a:r>
              <a:rPr lang="en-US" b="0" cap="none" dirty="0" err="1">
                <a:latin typeface="+mj-lt"/>
              </a:rPr>
              <a:t>Yanwen</a:t>
            </a:r>
            <a:r>
              <a:rPr lang="en-US" b="0" cap="none" dirty="0">
                <a:latin typeface="+mj-lt"/>
              </a:rPr>
              <a:t> Guo</a:t>
            </a:r>
            <a:r>
              <a:rPr lang="en-US" b="0" cap="none" baseline="30000" dirty="0">
                <a:latin typeface="+mj-lt"/>
              </a:rPr>
              <a:t>1</a:t>
            </a:r>
            <a:r>
              <a:rPr lang="en-US" b="0" cap="none" dirty="0">
                <a:latin typeface="+mj-lt"/>
              </a:rPr>
              <a:t>	  </a:t>
            </a:r>
            <a:r>
              <a:rPr lang="en-US" b="0" cap="none" dirty="0" err="1">
                <a:latin typeface="+mj-lt"/>
              </a:rPr>
              <a:t>Jie</a:t>
            </a:r>
            <a:r>
              <a:rPr lang="en-US" b="0" cap="none" dirty="0">
                <a:latin typeface="+mj-lt"/>
              </a:rPr>
              <a:t> Guo</a:t>
            </a:r>
            <a:r>
              <a:rPr lang="en-US" b="0" cap="none" baseline="30000" dirty="0">
                <a:latin typeface="+mj-lt"/>
              </a:rPr>
              <a:t>1   	</a:t>
            </a:r>
            <a:endParaRPr lang="en-US" b="0" cap="none" dirty="0">
              <a:latin typeface="+mj-lt"/>
            </a:endParaRPr>
          </a:p>
          <a:p>
            <a:r>
              <a:rPr lang="en-US" b="0" cap="none" baseline="30000" dirty="0">
                <a:latin typeface="+mj-lt"/>
              </a:rPr>
              <a:t>1</a:t>
            </a:r>
            <a:r>
              <a:rPr lang="en-US" b="0" cap="none" dirty="0">
                <a:latin typeface="+mj-lt"/>
              </a:rPr>
              <a:t>Nanjing University            </a:t>
            </a:r>
            <a:r>
              <a:rPr lang="en-US" b="0" cap="none" baseline="30000" dirty="0">
                <a:latin typeface="+mj-lt"/>
              </a:rPr>
              <a:t>2</a:t>
            </a:r>
            <a:r>
              <a:rPr lang="en-US" b="0" cap="none" dirty="0">
                <a:latin typeface="+mj-lt"/>
              </a:rPr>
              <a:t>University of California, Santa Barbara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8AC7D9F-FD9C-111F-8B22-A312FF834DE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Bernstein Bounds for Caustics</a:t>
            </a:r>
          </a:p>
        </p:txBody>
      </p:sp>
    </p:spTree>
    <p:extLst>
      <p:ext uri="{BB962C8B-B14F-4D97-AF65-F5344CB8AC3E}">
        <p14:creationId xmlns:p14="http://schemas.microsoft.com/office/powerpoint/2010/main" val="624851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948"/>
    </mc:Choice>
    <mc:Fallback xmlns="">
      <p:transition spd="slow" advTm="11948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B97DEA0-29ED-40B3-98CE-93ABD15EA4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Key idea: bound the range analytically</a:t>
            </a:r>
            <a:endParaRPr lang="zh-CN" altLang="en-US" dirty="0"/>
          </a:p>
        </p:txBody>
      </p:sp>
      <p:sp>
        <p:nvSpPr>
          <p:cNvPr id="79" name="任意多边形: 形状 78">
            <a:extLst>
              <a:ext uri="{FF2B5EF4-FFF2-40B4-BE49-F238E27FC236}">
                <a16:creationId xmlns:a16="http://schemas.microsoft.com/office/drawing/2014/main" id="{6A875FC2-F017-45C8-BA49-A0FA491ECB24}"/>
              </a:ext>
            </a:extLst>
          </p:cNvPr>
          <p:cNvSpPr/>
          <p:nvPr/>
        </p:nvSpPr>
        <p:spPr>
          <a:xfrm>
            <a:off x="2945456" y="2063276"/>
            <a:ext cx="1043071" cy="3642194"/>
          </a:xfrm>
          <a:custGeom>
            <a:avLst/>
            <a:gdLst>
              <a:gd name="connsiteX0" fmla="*/ 421481 w 540544"/>
              <a:gd name="connsiteY0" fmla="*/ 0 h 1838325"/>
              <a:gd name="connsiteX1" fmla="*/ 19050 w 540544"/>
              <a:gd name="connsiteY1" fmla="*/ 650081 h 1838325"/>
              <a:gd name="connsiteX2" fmla="*/ 0 w 540544"/>
              <a:gd name="connsiteY2" fmla="*/ 1319212 h 1838325"/>
              <a:gd name="connsiteX3" fmla="*/ 214312 w 540544"/>
              <a:gd name="connsiteY3" fmla="*/ 1835944 h 1838325"/>
              <a:gd name="connsiteX4" fmla="*/ 540544 w 540544"/>
              <a:gd name="connsiteY4" fmla="*/ 1838325 h 1838325"/>
              <a:gd name="connsiteX5" fmla="*/ 200025 w 540544"/>
              <a:gd name="connsiteY5" fmla="*/ 1407319 h 1838325"/>
              <a:gd name="connsiteX6" fmla="*/ 340519 w 540544"/>
              <a:gd name="connsiteY6" fmla="*/ 502444 h 1838325"/>
              <a:gd name="connsiteX7" fmla="*/ 421481 w 540544"/>
              <a:gd name="connsiteY7" fmla="*/ 0 h 1838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40544" h="1838325">
                <a:moveTo>
                  <a:pt x="421481" y="0"/>
                </a:moveTo>
                <a:lnTo>
                  <a:pt x="19050" y="650081"/>
                </a:lnTo>
                <a:lnTo>
                  <a:pt x="0" y="1319212"/>
                </a:lnTo>
                <a:lnTo>
                  <a:pt x="214312" y="1835944"/>
                </a:lnTo>
                <a:lnTo>
                  <a:pt x="540544" y="1838325"/>
                </a:lnTo>
                <a:lnTo>
                  <a:pt x="200025" y="1407319"/>
                </a:lnTo>
                <a:lnTo>
                  <a:pt x="340519" y="502444"/>
                </a:lnTo>
                <a:lnTo>
                  <a:pt x="421481" y="0"/>
                </a:lnTo>
                <a:close/>
              </a:path>
            </a:pathLst>
          </a:custGeom>
          <a:solidFill>
            <a:srgbClr val="36AFCE">
              <a:alpha val="50000"/>
            </a:srgbClr>
          </a:solidFill>
          <a:ln>
            <a:noFill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2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inux Biolinum" panose="02000503000000000000" pitchFamily="2" charset="0"/>
              <a:ea typeface="等线" panose="02010600030101010101" pitchFamily="2" charset="-122"/>
              <a:cs typeface="Linux Biolinum" panose="02000503000000000000" pitchFamily="2" charset="0"/>
            </a:endParaRPr>
          </a:p>
        </p:txBody>
      </p:sp>
      <p:sp>
        <p:nvSpPr>
          <p:cNvPr id="80" name="直角三角形 79">
            <a:extLst>
              <a:ext uri="{FF2B5EF4-FFF2-40B4-BE49-F238E27FC236}">
                <a16:creationId xmlns:a16="http://schemas.microsoft.com/office/drawing/2014/main" id="{0E63B67C-22E2-48A5-BCCD-8F55DB88F293}"/>
              </a:ext>
            </a:extLst>
          </p:cNvPr>
          <p:cNvSpPr/>
          <p:nvPr/>
        </p:nvSpPr>
        <p:spPr>
          <a:xfrm rot="3891980">
            <a:off x="3163864" y="3093809"/>
            <a:ext cx="427613" cy="648014"/>
          </a:xfrm>
          <a:prstGeom prst="rtTriangle">
            <a:avLst/>
          </a:prstGeom>
          <a:solidFill>
            <a:srgbClr val="36AFCE"/>
          </a:solidFill>
          <a:ln w="19050" cap="flat" cmpd="sng" algn="ctr">
            <a:solidFill>
              <a:srgbClr val="36AFCE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inux Biolinum" panose="02000503000000000000" pitchFamily="2" charset="0"/>
              <a:ea typeface="等线" panose="02010600030101010101" pitchFamily="2" charset="-122"/>
              <a:cs typeface="Linux Biolinum" panose="02000503000000000000" pitchFamily="2" charset="0"/>
            </a:endParaRPr>
          </a:p>
        </p:txBody>
      </p:sp>
      <p:sp>
        <p:nvSpPr>
          <p:cNvPr id="81" name="直角三角形 80">
            <a:extLst>
              <a:ext uri="{FF2B5EF4-FFF2-40B4-BE49-F238E27FC236}">
                <a16:creationId xmlns:a16="http://schemas.microsoft.com/office/drawing/2014/main" id="{A5129160-5EEE-4234-A57B-0FDC1225F3A3}"/>
              </a:ext>
            </a:extLst>
          </p:cNvPr>
          <p:cNvSpPr/>
          <p:nvPr/>
        </p:nvSpPr>
        <p:spPr>
          <a:xfrm rot="1108811">
            <a:off x="3038517" y="4142873"/>
            <a:ext cx="416479" cy="665338"/>
          </a:xfrm>
          <a:prstGeom prst="rtTriangle">
            <a:avLst/>
          </a:prstGeom>
          <a:solidFill>
            <a:srgbClr val="36AFCE"/>
          </a:solidFill>
          <a:ln w="19050" cap="flat" cmpd="sng" algn="ctr">
            <a:solidFill>
              <a:srgbClr val="36AFCE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inux Biolinum" panose="02000503000000000000" pitchFamily="2" charset="0"/>
              <a:ea typeface="等线" panose="02010600030101010101" pitchFamily="2" charset="-122"/>
              <a:cs typeface="Linux Biolinum" panose="02000503000000000000" pitchFamily="2" charset="0"/>
            </a:endParaRPr>
          </a:p>
        </p:txBody>
      </p:sp>
      <p:sp>
        <p:nvSpPr>
          <p:cNvPr id="82" name="直角三角形 81">
            <a:extLst>
              <a:ext uri="{FF2B5EF4-FFF2-40B4-BE49-F238E27FC236}">
                <a16:creationId xmlns:a16="http://schemas.microsoft.com/office/drawing/2014/main" id="{C3A2C6E8-2D56-46FB-9F41-E96ED8CD862F}"/>
              </a:ext>
            </a:extLst>
          </p:cNvPr>
          <p:cNvSpPr/>
          <p:nvPr/>
        </p:nvSpPr>
        <p:spPr>
          <a:xfrm rot="400356">
            <a:off x="3792255" y="3235853"/>
            <a:ext cx="426594" cy="387249"/>
          </a:xfrm>
          <a:prstGeom prst="rtTriangle">
            <a:avLst/>
          </a:prstGeom>
          <a:solidFill>
            <a:srgbClr val="FF7C80"/>
          </a:solidFill>
          <a:ln w="19050" cap="flat" cmpd="sng" algn="ctr">
            <a:solidFill>
              <a:srgbClr val="FF7C80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2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inux Biolinum" panose="02000503000000000000" pitchFamily="2" charset="0"/>
              <a:ea typeface="等线" panose="02010600030101010101" pitchFamily="2" charset="-122"/>
              <a:cs typeface="Linux Biolinum" panose="02000503000000000000" pitchFamily="2" charset="0"/>
            </a:endParaRPr>
          </a:p>
        </p:txBody>
      </p:sp>
      <p:sp>
        <p:nvSpPr>
          <p:cNvPr id="83" name="直角三角形 82">
            <a:extLst>
              <a:ext uri="{FF2B5EF4-FFF2-40B4-BE49-F238E27FC236}">
                <a16:creationId xmlns:a16="http://schemas.microsoft.com/office/drawing/2014/main" id="{182C5AC7-8329-4BDE-B34D-4FB350127B47}"/>
              </a:ext>
            </a:extLst>
          </p:cNvPr>
          <p:cNvSpPr/>
          <p:nvPr/>
        </p:nvSpPr>
        <p:spPr>
          <a:xfrm rot="9611347">
            <a:off x="3595110" y="4337048"/>
            <a:ext cx="590722" cy="619973"/>
          </a:xfrm>
          <a:prstGeom prst="rtTriangle">
            <a:avLst/>
          </a:prstGeom>
          <a:solidFill>
            <a:srgbClr val="FF7C80"/>
          </a:solidFill>
          <a:ln w="19050" cap="flat" cmpd="sng" algn="ctr">
            <a:solidFill>
              <a:srgbClr val="FF7C80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2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inux Biolinum" panose="02000503000000000000" pitchFamily="2" charset="0"/>
              <a:ea typeface="等线" panose="02010600030101010101" pitchFamily="2" charset="-122"/>
              <a:cs typeface="Linux Biolinum" panose="02000503000000000000" pitchFamily="2" charset="0"/>
            </a:endParaRPr>
          </a:p>
        </p:txBody>
      </p:sp>
      <p:sp>
        <p:nvSpPr>
          <p:cNvPr id="84" name="任意多边形: 形状 83">
            <a:extLst>
              <a:ext uri="{FF2B5EF4-FFF2-40B4-BE49-F238E27FC236}">
                <a16:creationId xmlns:a16="http://schemas.microsoft.com/office/drawing/2014/main" id="{4975CD71-779F-46A9-A656-55810CE6988F}"/>
              </a:ext>
            </a:extLst>
          </p:cNvPr>
          <p:cNvSpPr/>
          <p:nvPr/>
        </p:nvSpPr>
        <p:spPr>
          <a:xfrm>
            <a:off x="3480009" y="2099448"/>
            <a:ext cx="793407" cy="3620178"/>
          </a:xfrm>
          <a:custGeom>
            <a:avLst/>
            <a:gdLst>
              <a:gd name="connsiteX0" fmla="*/ 136525 w 411162"/>
              <a:gd name="connsiteY0" fmla="*/ 0 h 1827213"/>
              <a:gd name="connsiteX1" fmla="*/ 171450 w 411162"/>
              <a:gd name="connsiteY1" fmla="*/ 566738 h 1827213"/>
              <a:gd name="connsiteX2" fmla="*/ 150812 w 411162"/>
              <a:gd name="connsiteY2" fmla="*/ 749300 h 1827213"/>
              <a:gd name="connsiteX3" fmla="*/ 4762 w 411162"/>
              <a:gd name="connsiteY3" fmla="*/ 1184275 h 1827213"/>
              <a:gd name="connsiteX4" fmla="*/ 0 w 411162"/>
              <a:gd name="connsiteY4" fmla="*/ 1819275 h 1827213"/>
              <a:gd name="connsiteX5" fmla="*/ 350837 w 411162"/>
              <a:gd name="connsiteY5" fmla="*/ 1827213 h 1827213"/>
              <a:gd name="connsiteX6" fmla="*/ 411162 w 411162"/>
              <a:gd name="connsiteY6" fmla="*/ 1384300 h 1827213"/>
              <a:gd name="connsiteX7" fmla="*/ 301625 w 411162"/>
              <a:gd name="connsiteY7" fmla="*/ 1077913 h 1827213"/>
              <a:gd name="connsiteX8" fmla="*/ 381000 w 411162"/>
              <a:gd name="connsiteY8" fmla="*/ 787400 h 1827213"/>
              <a:gd name="connsiteX9" fmla="*/ 136525 w 411162"/>
              <a:gd name="connsiteY9" fmla="*/ 0 h 1827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1162" h="1827213">
                <a:moveTo>
                  <a:pt x="136525" y="0"/>
                </a:moveTo>
                <a:lnTo>
                  <a:pt x="171450" y="566738"/>
                </a:lnTo>
                <a:lnTo>
                  <a:pt x="150812" y="749300"/>
                </a:lnTo>
                <a:lnTo>
                  <a:pt x="4762" y="1184275"/>
                </a:lnTo>
                <a:cubicBezTo>
                  <a:pt x="3175" y="1395942"/>
                  <a:pt x="1587" y="1607608"/>
                  <a:pt x="0" y="1819275"/>
                </a:cubicBezTo>
                <a:lnTo>
                  <a:pt x="350837" y="1827213"/>
                </a:lnTo>
                <a:lnTo>
                  <a:pt x="411162" y="1384300"/>
                </a:lnTo>
                <a:lnTo>
                  <a:pt x="301625" y="1077913"/>
                </a:lnTo>
                <a:lnTo>
                  <a:pt x="381000" y="787400"/>
                </a:lnTo>
                <a:lnTo>
                  <a:pt x="136525" y="0"/>
                </a:lnTo>
                <a:close/>
              </a:path>
            </a:pathLst>
          </a:custGeom>
          <a:solidFill>
            <a:srgbClr val="FF7C80">
              <a:alpha val="50000"/>
            </a:srgbClr>
          </a:solidFill>
          <a:ln>
            <a:noFill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2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inux Biolinum" panose="02000503000000000000" pitchFamily="2" charset="0"/>
              <a:ea typeface="等线" panose="02010600030101010101" pitchFamily="2" charset="-122"/>
              <a:cs typeface="Linux Biolinum" panose="02000503000000000000" pitchFamily="2" charset="0"/>
            </a:endParaRPr>
          </a:p>
        </p:txBody>
      </p:sp>
      <p:sp>
        <p:nvSpPr>
          <p:cNvPr id="85" name="矩形 84">
            <a:extLst>
              <a:ext uri="{FF2B5EF4-FFF2-40B4-BE49-F238E27FC236}">
                <a16:creationId xmlns:a16="http://schemas.microsoft.com/office/drawing/2014/main" id="{278F4097-7C0A-4FC8-B64F-5994685FA9CD}"/>
              </a:ext>
            </a:extLst>
          </p:cNvPr>
          <p:cNvSpPr/>
          <p:nvPr/>
        </p:nvSpPr>
        <p:spPr>
          <a:xfrm>
            <a:off x="2945462" y="5665758"/>
            <a:ext cx="1365320" cy="90581"/>
          </a:xfrm>
          <a:prstGeom prst="rect">
            <a:avLst/>
          </a:prstGeom>
          <a:solidFill>
            <a:sysClr val="windowText" lastClr="000000"/>
          </a:solidFill>
          <a:ln w="12700" cap="flat" cmpd="sng" algn="ctr">
            <a:solidFill>
              <a:sysClr val="windowText" lastClr="000000">
                <a:shade val="50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2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inux Biolinum" panose="02000503000000000000" pitchFamily="2" charset="0"/>
              <a:ea typeface="等线" panose="02010600030101010101" pitchFamily="2" charset="-122"/>
              <a:cs typeface="Linux Biolinum" panose="02000503000000000000" pitchFamily="2" charset="0"/>
            </a:endParaRPr>
          </a:p>
        </p:txBody>
      </p:sp>
      <p:cxnSp>
        <p:nvCxnSpPr>
          <p:cNvPr id="86" name="直接箭头连接符 85">
            <a:extLst>
              <a:ext uri="{FF2B5EF4-FFF2-40B4-BE49-F238E27FC236}">
                <a16:creationId xmlns:a16="http://schemas.microsoft.com/office/drawing/2014/main" id="{6CF2FBAB-93D3-478E-B35D-4D74E646E283}"/>
              </a:ext>
            </a:extLst>
          </p:cNvPr>
          <p:cNvCxnSpPr>
            <a:cxnSpLocks/>
          </p:cNvCxnSpPr>
          <p:nvPr/>
        </p:nvCxnSpPr>
        <p:spPr>
          <a:xfrm flipV="1">
            <a:off x="6069906" y="2706400"/>
            <a:ext cx="0" cy="2714219"/>
          </a:xfrm>
          <a:prstGeom prst="straightConnector1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  <a:miter lim="800000"/>
            <a:tailEnd type="stealth"/>
          </a:ln>
          <a:effectLst/>
        </p:spPr>
      </p:cxnSp>
      <p:cxnSp>
        <p:nvCxnSpPr>
          <p:cNvPr id="87" name="直接箭头连接符 86">
            <a:extLst>
              <a:ext uri="{FF2B5EF4-FFF2-40B4-BE49-F238E27FC236}">
                <a16:creationId xmlns:a16="http://schemas.microsoft.com/office/drawing/2014/main" id="{A5C503F2-7CE6-4FDC-B577-73BA99775953}"/>
              </a:ext>
            </a:extLst>
          </p:cNvPr>
          <p:cNvCxnSpPr/>
          <p:nvPr/>
        </p:nvCxnSpPr>
        <p:spPr>
          <a:xfrm>
            <a:off x="5867737" y="5343055"/>
            <a:ext cx="3703589" cy="0"/>
          </a:xfrm>
          <a:prstGeom prst="straightConnector1">
            <a:avLst/>
          </a:prstGeom>
          <a:noFill/>
          <a:ln w="19050" cap="flat" cmpd="sng" algn="ctr">
            <a:solidFill>
              <a:sysClr val="windowText" lastClr="000000"/>
            </a:solidFill>
            <a:prstDash val="solid"/>
            <a:miter lim="800000"/>
            <a:tailEnd type="stealth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8" name="文本框 87">
                <a:extLst>
                  <a:ext uri="{FF2B5EF4-FFF2-40B4-BE49-F238E27FC236}">
                    <a16:creationId xmlns:a16="http://schemas.microsoft.com/office/drawing/2014/main" id="{26E294B3-E7AE-4030-A227-B8B45E4E816B}"/>
                  </a:ext>
                </a:extLst>
              </p:cNvPr>
              <p:cNvSpPr txBox="1"/>
              <p:nvPr/>
            </p:nvSpPr>
            <p:spPr>
              <a:xfrm>
                <a:off x="9143416" y="5331787"/>
                <a:ext cx="751542" cy="4245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4572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𝑢</m:t>
                          </m:r>
                        </m:e>
                        <m:sub>
                          <m:r>
                            <a:rPr lang="en-US" altLang="zh-CN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</m:oMath>
                  </m:oMathPara>
                </a14:m>
                <a:endParaRPr lang="zh-CN" altLang="en-US" sz="2400" dirty="0">
                  <a:solidFill>
                    <a:prstClr val="black"/>
                  </a:solidFill>
                  <a:latin typeface="Linux Biolinum" panose="02000503000000000000" pitchFamily="2" charset="0"/>
                  <a:cs typeface="Linux Biolinum" panose="02000503000000000000" pitchFamily="2" charset="0"/>
                </a:endParaRPr>
              </a:p>
            </p:txBody>
          </p:sp>
        </mc:Choice>
        <mc:Fallback xmlns="">
          <p:sp>
            <p:nvSpPr>
              <p:cNvPr id="88" name="文本框 87">
                <a:extLst>
                  <a:ext uri="{FF2B5EF4-FFF2-40B4-BE49-F238E27FC236}">
                    <a16:creationId xmlns:a16="http://schemas.microsoft.com/office/drawing/2014/main" id="{26E294B3-E7AE-4030-A227-B8B45E4E81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3416" y="5331787"/>
                <a:ext cx="751542" cy="424552"/>
              </a:xfrm>
              <a:prstGeom prst="rect">
                <a:avLst/>
              </a:prstGeom>
              <a:blipFill>
                <a:blip r:embed="rId3"/>
                <a:stretch>
                  <a:fillRect b="-1159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9" name="文本框 88">
                <a:extLst>
                  <a:ext uri="{FF2B5EF4-FFF2-40B4-BE49-F238E27FC236}">
                    <a16:creationId xmlns:a16="http://schemas.microsoft.com/office/drawing/2014/main" id="{644086F6-5786-4864-B72A-F74F81796A37}"/>
                  </a:ext>
                </a:extLst>
              </p:cNvPr>
              <p:cNvSpPr txBox="1"/>
              <p:nvPr/>
            </p:nvSpPr>
            <p:spPr>
              <a:xfrm>
                <a:off x="5673205" y="2090736"/>
                <a:ext cx="793407" cy="42455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defTabSz="4572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CN" sz="24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</m:oMath>
                  </m:oMathPara>
                </a14:m>
                <a:endParaRPr lang="zh-CN" altLang="en-US" sz="2400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mc:Choice>
        <mc:Fallback xmlns="">
          <p:sp>
            <p:nvSpPr>
              <p:cNvPr id="89" name="文本框 88">
                <a:extLst>
                  <a:ext uri="{FF2B5EF4-FFF2-40B4-BE49-F238E27FC236}">
                    <a16:creationId xmlns:a16="http://schemas.microsoft.com/office/drawing/2014/main" id="{644086F6-5786-4864-B72A-F74F81796A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73205" y="2090736"/>
                <a:ext cx="793407" cy="424552"/>
              </a:xfrm>
              <a:prstGeom prst="rect">
                <a:avLst/>
              </a:prstGeom>
              <a:blipFill>
                <a:blip r:embed="rId4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0" name="弧形 89">
            <a:extLst>
              <a:ext uri="{FF2B5EF4-FFF2-40B4-BE49-F238E27FC236}">
                <a16:creationId xmlns:a16="http://schemas.microsoft.com/office/drawing/2014/main" id="{83974A8D-9F4E-4BA2-91F7-52177F659D53}"/>
              </a:ext>
            </a:extLst>
          </p:cNvPr>
          <p:cNvSpPr/>
          <p:nvPr/>
        </p:nvSpPr>
        <p:spPr>
          <a:xfrm>
            <a:off x="5034017" y="4417609"/>
            <a:ext cx="2858099" cy="1722842"/>
          </a:xfrm>
          <a:prstGeom prst="arc">
            <a:avLst>
              <a:gd name="adj1" fmla="val 16200000"/>
              <a:gd name="adj2" fmla="val 21022915"/>
            </a:avLst>
          </a:prstGeom>
          <a:noFill/>
          <a:ln w="19050" cap="flat" cmpd="sng" algn="ctr">
            <a:solidFill>
              <a:srgbClr val="36AFCE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2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1" name="弧形 90">
            <a:extLst>
              <a:ext uri="{FF2B5EF4-FFF2-40B4-BE49-F238E27FC236}">
                <a16:creationId xmlns:a16="http://schemas.microsoft.com/office/drawing/2014/main" id="{82D4599D-9F06-4819-AD42-294C43EF9ECE}"/>
              </a:ext>
            </a:extLst>
          </p:cNvPr>
          <p:cNvSpPr/>
          <p:nvPr/>
        </p:nvSpPr>
        <p:spPr>
          <a:xfrm rot="19123600">
            <a:off x="6363858" y="3258616"/>
            <a:ext cx="2837772" cy="2475902"/>
          </a:xfrm>
          <a:prstGeom prst="arc">
            <a:avLst>
              <a:gd name="adj1" fmla="val 17850613"/>
              <a:gd name="adj2" fmla="val 1047512"/>
            </a:avLst>
          </a:prstGeom>
          <a:noFill/>
          <a:ln w="19050" cap="flat" cmpd="sng" algn="ctr">
            <a:solidFill>
              <a:srgbClr val="FF7C8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2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2" name="矩形 91">
            <a:extLst>
              <a:ext uri="{FF2B5EF4-FFF2-40B4-BE49-F238E27FC236}">
                <a16:creationId xmlns:a16="http://schemas.microsoft.com/office/drawing/2014/main" id="{002422CD-5234-44B1-8113-C662D7ABF14A}"/>
              </a:ext>
            </a:extLst>
          </p:cNvPr>
          <p:cNvSpPr/>
          <p:nvPr/>
        </p:nvSpPr>
        <p:spPr>
          <a:xfrm>
            <a:off x="6466617" y="3649005"/>
            <a:ext cx="1383104" cy="1694052"/>
          </a:xfrm>
          <a:prstGeom prst="rect">
            <a:avLst/>
          </a:prstGeom>
          <a:solidFill>
            <a:srgbClr val="36AFCE">
              <a:alpha val="50000"/>
            </a:srgbClr>
          </a:solidFill>
          <a:ln>
            <a:noFill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2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3" name="矩形 92">
            <a:extLst>
              <a:ext uri="{FF2B5EF4-FFF2-40B4-BE49-F238E27FC236}">
                <a16:creationId xmlns:a16="http://schemas.microsoft.com/office/drawing/2014/main" id="{DAC2C82B-040C-4019-B54A-9D7C6D2FC234}"/>
              </a:ext>
            </a:extLst>
          </p:cNvPr>
          <p:cNvSpPr/>
          <p:nvPr/>
        </p:nvSpPr>
        <p:spPr>
          <a:xfrm>
            <a:off x="7171112" y="2846032"/>
            <a:ext cx="1904570" cy="2502425"/>
          </a:xfrm>
          <a:prstGeom prst="rect">
            <a:avLst/>
          </a:prstGeom>
          <a:solidFill>
            <a:srgbClr val="FF7C80">
              <a:alpha val="50000"/>
            </a:srgbClr>
          </a:solidFill>
          <a:ln>
            <a:noFill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2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4" name="文本框 93">
            <a:extLst>
              <a:ext uri="{FF2B5EF4-FFF2-40B4-BE49-F238E27FC236}">
                <a16:creationId xmlns:a16="http://schemas.microsoft.com/office/drawing/2014/main" id="{05B045B8-840D-45D1-AD9C-838147D31FD7}"/>
              </a:ext>
            </a:extLst>
          </p:cNvPr>
          <p:cNvSpPr txBox="1"/>
          <p:nvPr/>
        </p:nvSpPr>
        <p:spPr>
          <a:xfrm>
            <a:off x="6160356" y="5597482"/>
            <a:ext cx="3094472" cy="424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altLang="zh-CN" sz="2400" dirty="0">
                <a:solidFill>
                  <a:prstClr val="black"/>
                </a:solidFill>
                <a:latin typeface="Linux Biolinum" panose="02000503000000000000" pitchFamily="2" charset="0"/>
                <a:ea typeface="Linux Biolinum" panose="02000503000000000000" pitchFamily="2" charset="0"/>
                <a:cs typeface="Linux Biolinum" panose="02000503000000000000" pitchFamily="2" charset="0"/>
              </a:rPr>
              <a:t>Position bounds</a:t>
            </a:r>
            <a:endParaRPr lang="zh-CN" altLang="en-US" sz="2400" dirty="0">
              <a:solidFill>
                <a:prstClr val="black"/>
              </a:solidFill>
              <a:latin typeface="Linux Biolinum" panose="02000503000000000000" pitchFamily="2" charset="0"/>
              <a:cs typeface="Linux Biolinum" panose="02000503000000000000" pitchFamily="2" charset="0"/>
            </a:endParaRPr>
          </a:p>
        </p:txBody>
      </p:sp>
      <p:sp>
        <p:nvSpPr>
          <p:cNvPr id="95" name="文本框 94">
            <a:extLst>
              <a:ext uri="{FF2B5EF4-FFF2-40B4-BE49-F238E27FC236}">
                <a16:creationId xmlns:a16="http://schemas.microsoft.com/office/drawing/2014/main" id="{03B22190-7038-49DE-AA59-334446811EB3}"/>
              </a:ext>
            </a:extLst>
          </p:cNvPr>
          <p:cNvSpPr txBox="1"/>
          <p:nvPr/>
        </p:nvSpPr>
        <p:spPr>
          <a:xfrm>
            <a:off x="5818347" y="1959349"/>
            <a:ext cx="4473025" cy="424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altLang="zh-CN" sz="2400" dirty="0">
                <a:solidFill>
                  <a:prstClr val="black"/>
                </a:solidFill>
                <a:latin typeface="Linux Biolinum" panose="02000503000000000000" pitchFamily="2" charset="0"/>
                <a:ea typeface="Linux Biolinum" panose="02000503000000000000" pitchFamily="2" charset="0"/>
                <a:cs typeface="Linux Biolinum" panose="02000503000000000000" pitchFamily="2" charset="0"/>
              </a:rPr>
              <a:t>Irradiance bounds</a:t>
            </a:r>
            <a:endParaRPr lang="zh-CN" altLang="en-US" sz="2400" dirty="0">
              <a:solidFill>
                <a:prstClr val="black"/>
              </a:solidFill>
              <a:latin typeface="Linux Biolinum" panose="02000503000000000000" pitchFamily="2" charset="0"/>
              <a:cs typeface="Linux Biolinum" panose="02000503000000000000" pitchFamily="2" charset="0"/>
            </a:endParaRPr>
          </a:p>
        </p:txBody>
      </p:sp>
      <p:cxnSp>
        <p:nvCxnSpPr>
          <p:cNvPr id="96" name="直接箭头连接符 95">
            <a:extLst>
              <a:ext uri="{FF2B5EF4-FFF2-40B4-BE49-F238E27FC236}">
                <a16:creationId xmlns:a16="http://schemas.microsoft.com/office/drawing/2014/main" id="{A2FFA167-F141-42F9-AB77-389A3482E651}"/>
              </a:ext>
            </a:extLst>
          </p:cNvPr>
          <p:cNvCxnSpPr>
            <a:cxnSpLocks/>
          </p:cNvCxnSpPr>
          <p:nvPr/>
        </p:nvCxnSpPr>
        <p:spPr>
          <a:xfrm>
            <a:off x="8478593" y="2527437"/>
            <a:ext cx="601756" cy="313181"/>
          </a:xfrm>
          <a:prstGeom prst="straightConnector1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tailEnd type="stealth"/>
          </a:ln>
          <a:effectLst/>
        </p:spPr>
      </p:cxnSp>
      <p:cxnSp>
        <p:nvCxnSpPr>
          <p:cNvPr id="97" name="直接箭头连接符 96">
            <a:extLst>
              <a:ext uri="{FF2B5EF4-FFF2-40B4-BE49-F238E27FC236}">
                <a16:creationId xmlns:a16="http://schemas.microsoft.com/office/drawing/2014/main" id="{ECCB1C82-CB9C-4AAF-AAEE-397EE7737BE5}"/>
              </a:ext>
            </a:extLst>
          </p:cNvPr>
          <p:cNvCxnSpPr>
            <a:cxnSpLocks/>
          </p:cNvCxnSpPr>
          <p:nvPr/>
        </p:nvCxnSpPr>
        <p:spPr>
          <a:xfrm flipH="1">
            <a:off x="7849713" y="2511733"/>
            <a:ext cx="176484" cy="1137261"/>
          </a:xfrm>
          <a:prstGeom prst="straightConnector1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tailEnd type="stealth"/>
          </a:ln>
          <a:effectLst/>
        </p:spPr>
      </p:cxnSp>
      <p:cxnSp>
        <p:nvCxnSpPr>
          <p:cNvPr id="98" name="直接箭头连接符 97">
            <a:extLst>
              <a:ext uri="{FF2B5EF4-FFF2-40B4-BE49-F238E27FC236}">
                <a16:creationId xmlns:a16="http://schemas.microsoft.com/office/drawing/2014/main" id="{2EB8CB2B-5705-47D9-8461-B078529D6834}"/>
              </a:ext>
            </a:extLst>
          </p:cNvPr>
          <p:cNvCxnSpPr>
            <a:cxnSpLocks/>
          </p:cNvCxnSpPr>
          <p:nvPr/>
        </p:nvCxnSpPr>
        <p:spPr>
          <a:xfrm flipH="1" flipV="1">
            <a:off x="6455336" y="5331781"/>
            <a:ext cx="441003" cy="303909"/>
          </a:xfrm>
          <a:prstGeom prst="straightConnector1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tailEnd type="stealth"/>
          </a:ln>
          <a:effectLst/>
        </p:spPr>
      </p:cxnSp>
      <p:cxnSp>
        <p:nvCxnSpPr>
          <p:cNvPr id="99" name="直接箭头连接符 98">
            <a:extLst>
              <a:ext uri="{FF2B5EF4-FFF2-40B4-BE49-F238E27FC236}">
                <a16:creationId xmlns:a16="http://schemas.microsoft.com/office/drawing/2014/main" id="{43C25ECB-66B6-4191-A5E2-E08BDD7D8FF2}"/>
              </a:ext>
            </a:extLst>
          </p:cNvPr>
          <p:cNvCxnSpPr>
            <a:cxnSpLocks/>
          </p:cNvCxnSpPr>
          <p:nvPr/>
        </p:nvCxnSpPr>
        <p:spPr>
          <a:xfrm flipH="1" flipV="1">
            <a:off x="7849713" y="5331793"/>
            <a:ext cx="352971" cy="273895"/>
          </a:xfrm>
          <a:prstGeom prst="straightConnector1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tailEnd type="stealth"/>
          </a:ln>
          <a:effectLst/>
        </p:spPr>
      </p:cxnSp>
      <p:cxnSp>
        <p:nvCxnSpPr>
          <p:cNvPr id="100" name="直接箭头连接符 99">
            <a:extLst>
              <a:ext uri="{FF2B5EF4-FFF2-40B4-BE49-F238E27FC236}">
                <a16:creationId xmlns:a16="http://schemas.microsoft.com/office/drawing/2014/main" id="{EDFDF6B8-4470-44FB-AC07-E1E70911C37F}"/>
              </a:ext>
            </a:extLst>
          </p:cNvPr>
          <p:cNvCxnSpPr>
            <a:cxnSpLocks/>
            <a:endCxn id="92" idx="2"/>
          </p:cNvCxnSpPr>
          <p:nvPr/>
        </p:nvCxnSpPr>
        <p:spPr>
          <a:xfrm flipH="1" flipV="1">
            <a:off x="7158160" y="5343047"/>
            <a:ext cx="335288" cy="262631"/>
          </a:xfrm>
          <a:prstGeom prst="straightConnector1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tailEnd type="stealth"/>
          </a:ln>
          <a:effectLst/>
        </p:spPr>
      </p:cxnSp>
      <p:cxnSp>
        <p:nvCxnSpPr>
          <p:cNvPr id="101" name="直接箭头连接符 100">
            <a:extLst>
              <a:ext uri="{FF2B5EF4-FFF2-40B4-BE49-F238E27FC236}">
                <a16:creationId xmlns:a16="http://schemas.microsoft.com/office/drawing/2014/main" id="{B94F5242-BF47-4920-ABDD-141DB8071C39}"/>
              </a:ext>
            </a:extLst>
          </p:cNvPr>
          <p:cNvCxnSpPr>
            <a:cxnSpLocks/>
          </p:cNvCxnSpPr>
          <p:nvPr/>
        </p:nvCxnSpPr>
        <p:spPr>
          <a:xfrm flipV="1">
            <a:off x="8634369" y="5343058"/>
            <a:ext cx="441313" cy="248368"/>
          </a:xfrm>
          <a:prstGeom prst="straightConnector1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tailEnd type="stealth"/>
          </a:ln>
          <a:effectLst/>
        </p:spPr>
      </p:cxnSp>
      <p:sp>
        <p:nvSpPr>
          <p:cNvPr id="102" name="椭圆 101">
            <a:extLst>
              <a:ext uri="{FF2B5EF4-FFF2-40B4-BE49-F238E27FC236}">
                <a16:creationId xmlns:a16="http://schemas.microsoft.com/office/drawing/2014/main" id="{51546A1D-379C-4B5E-BC5A-A2CFCE105D5B}"/>
              </a:ext>
            </a:extLst>
          </p:cNvPr>
          <p:cNvSpPr/>
          <p:nvPr/>
        </p:nvSpPr>
        <p:spPr>
          <a:xfrm>
            <a:off x="3595875" y="2049118"/>
            <a:ext cx="247517" cy="248220"/>
          </a:xfrm>
          <a:prstGeom prst="ellipse">
            <a:avLst/>
          </a:prstGeom>
          <a:solidFill>
            <a:sysClr val="window" lastClr="FFFFFF"/>
          </a:solidFill>
          <a:ln w="285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39" tIns="45721" rIns="91439" bIns="4572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>
              <a:defRPr/>
            </a:pPr>
            <a:endParaRPr lang="zh-CN" altLang="en-US" sz="4000" kern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199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29"/>
    </mc:Choice>
    <mc:Fallback xmlns="">
      <p:transition spd="slow" advTm="96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 animBg="1"/>
      <p:bldP spid="84" grpId="0" animBg="1"/>
      <p:bldP spid="90" grpId="0" animBg="1"/>
      <p:bldP spid="91" grpId="0" animBg="1"/>
      <p:bldP spid="92" grpId="0" animBg="1"/>
      <p:bldP spid="93" grpId="0" animBg="1"/>
      <p:bldP spid="94" grpId="0"/>
      <p:bldP spid="9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842191E-491E-475E-8FE8-3CE349C98F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70205"/>
            <a:ext cx="10515600" cy="1325563"/>
          </a:xfrm>
        </p:spPr>
        <p:txBody>
          <a:bodyPr/>
          <a:lstStyle/>
          <a:p>
            <a:r>
              <a:rPr lang="en-US" altLang="zh-CN" dirty="0"/>
              <a:t>Rendering phase: bound-driven sampling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8EFB2CB-4A27-4689-A635-5262446830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92835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altLang="zh-CN" sz="3600" dirty="0">
                <a:solidFill>
                  <a:srgbClr val="FF0000"/>
                </a:solidFill>
              </a:rPr>
              <a:t>A good bound should be tight and fast to compute</a:t>
            </a:r>
            <a:endParaRPr lang="zh-CN" altLang="en-US" sz="3600" dirty="0"/>
          </a:p>
        </p:txBody>
      </p:sp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0299DCA1-6117-44D4-BB65-0E23DE1483D5}"/>
              </a:ext>
            </a:extLst>
          </p:cNvPr>
          <p:cNvSpPr/>
          <p:nvPr/>
        </p:nvSpPr>
        <p:spPr>
          <a:xfrm>
            <a:off x="2300125" y="3241740"/>
            <a:ext cx="1512225" cy="2460114"/>
          </a:xfrm>
          <a:custGeom>
            <a:avLst/>
            <a:gdLst>
              <a:gd name="connsiteX0" fmla="*/ 406400 w 1176338"/>
              <a:gd name="connsiteY0" fmla="*/ 0 h 1824038"/>
              <a:gd name="connsiteX1" fmla="*/ 925513 w 1176338"/>
              <a:gd name="connsiteY1" fmla="*/ 889000 h 1824038"/>
              <a:gd name="connsiteX2" fmla="*/ 842963 w 1176338"/>
              <a:gd name="connsiteY2" fmla="*/ 1203325 h 1824038"/>
              <a:gd name="connsiteX3" fmla="*/ 0 w 1176338"/>
              <a:gd name="connsiteY3" fmla="*/ 1824038 h 1824038"/>
              <a:gd name="connsiteX4" fmla="*/ 847725 w 1176338"/>
              <a:gd name="connsiteY4" fmla="*/ 1824038 h 1824038"/>
              <a:gd name="connsiteX5" fmla="*/ 1176338 w 1176338"/>
              <a:gd name="connsiteY5" fmla="*/ 1196975 h 1824038"/>
              <a:gd name="connsiteX6" fmla="*/ 1135063 w 1176338"/>
              <a:gd name="connsiteY6" fmla="*/ 798513 h 1824038"/>
              <a:gd name="connsiteX7" fmla="*/ 406400 w 1176338"/>
              <a:gd name="connsiteY7" fmla="*/ 0 h 1824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76338" h="1824038">
                <a:moveTo>
                  <a:pt x="406400" y="0"/>
                </a:moveTo>
                <a:lnTo>
                  <a:pt x="925513" y="889000"/>
                </a:lnTo>
                <a:lnTo>
                  <a:pt x="842963" y="1203325"/>
                </a:lnTo>
                <a:lnTo>
                  <a:pt x="0" y="1824038"/>
                </a:lnTo>
                <a:lnTo>
                  <a:pt x="847725" y="1824038"/>
                </a:lnTo>
                <a:lnTo>
                  <a:pt x="1176338" y="1196975"/>
                </a:lnTo>
                <a:lnTo>
                  <a:pt x="1135063" y="798513"/>
                </a:lnTo>
                <a:lnTo>
                  <a:pt x="406400" y="0"/>
                </a:lnTo>
                <a:close/>
              </a:path>
            </a:pathLst>
          </a:custGeom>
          <a:solidFill>
            <a:srgbClr val="1D9A78">
              <a:alpha val="50000"/>
            </a:srgbClr>
          </a:solidFill>
          <a:ln>
            <a:noFill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inux Biolinum" panose="02000503000000000000" pitchFamily="2" charset="0"/>
              <a:ea typeface="等线" panose="02010600030101010101" pitchFamily="2" charset="-122"/>
              <a:cs typeface="Linux Biolinum" panose="02000503000000000000" pitchFamily="2" charset="0"/>
            </a:endParaRPr>
          </a:p>
        </p:txBody>
      </p:sp>
      <p:sp>
        <p:nvSpPr>
          <p:cNvPr id="8" name="任意多边形: 形状 7">
            <a:extLst>
              <a:ext uri="{FF2B5EF4-FFF2-40B4-BE49-F238E27FC236}">
                <a16:creationId xmlns:a16="http://schemas.microsoft.com/office/drawing/2014/main" id="{AC0E94AD-594B-4165-80A6-98A70644F3C1}"/>
              </a:ext>
            </a:extLst>
          </p:cNvPr>
          <p:cNvSpPr/>
          <p:nvPr/>
        </p:nvSpPr>
        <p:spPr>
          <a:xfrm>
            <a:off x="2645019" y="3246025"/>
            <a:ext cx="528564" cy="2464396"/>
          </a:xfrm>
          <a:custGeom>
            <a:avLst/>
            <a:gdLst>
              <a:gd name="connsiteX0" fmla="*/ 136525 w 411162"/>
              <a:gd name="connsiteY0" fmla="*/ 0 h 1827213"/>
              <a:gd name="connsiteX1" fmla="*/ 171450 w 411162"/>
              <a:gd name="connsiteY1" fmla="*/ 566738 h 1827213"/>
              <a:gd name="connsiteX2" fmla="*/ 150812 w 411162"/>
              <a:gd name="connsiteY2" fmla="*/ 749300 h 1827213"/>
              <a:gd name="connsiteX3" fmla="*/ 4762 w 411162"/>
              <a:gd name="connsiteY3" fmla="*/ 1184275 h 1827213"/>
              <a:gd name="connsiteX4" fmla="*/ 0 w 411162"/>
              <a:gd name="connsiteY4" fmla="*/ 1819275 h 1827213"/>
              <a:gd name="connsiteX5" fmla="*/ 350837 w 411162"/>
              <a:gd name="connsiteY5" fmla="*/ 1827213 h 1827213"/>
              <a:gd name="connsiteX6" fmla="*/ 411162 w 411162"/>
              <a:gd name="connsiteY6" fmla="*/ 1384300 h 1827213"/>
              <a:gd name="connsiteX7" fmla="*/ 301625 w 411162"/>
              <a:gd name="connsiteY7" fmla="*/ 1077913 h 1827213"/>
              <a:gd name="connsiteX8" fmla="*/ 381000 w 411162"/>
              <a:gd name="connsiteY8" fmla="*/ 787400 h 1827213"/>
              <a:gd name="connsiteX9" fmla="*/ 136525 w 411162"/>
              <a:gd name="connsiteY9" fmla="*/ 0 h 1827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1162" h="1827213">
                <a:moveTo>
                  <a:pt x="136525" y="0"/>
                </a:moveTo>
                <a:lnTo>
                  <a:pt x="171450" y="566738"/>
                </a:lnTo>
                <a:lnTo>
                  <a:pt x="150812" y="749300"/>
                </a:lnTo>
                <a:lnTo>
                  <a:pt x="4762" y="1184275"/>
                </a:lnTo>
                <a:cubicBezTo>
                  <a:pt x="3175" y="1395942"/>
                  <a:pt x="1587" y="1607608"/>
                  <a:pt x="0" y="1819275"/>
                </a:cubicBezTo>
                <a:lnTo>
                  <a:pt x="350837" y="1827213"/>
                </a:lnTo>
                <a:lnTo>
                  <a:pt x="411162" y="1384300"/>
                </a:lnTo>
                <a:lnTo>
                  <a:pt x="301625" y="1077913"/>
                </a:lnTo>
                <a:lnTo>
                  <a:pt x="381000" y="787400"/>
                </a:lnTo>
                <a:lnTo>
                  <a:pt x="136525" y="0"/>
                </a:lnTo>
                <a:close/>
              </a:path>
            </a:pathLst>
          </a:custGeom>
          <a:solidFill>
            <a:srgbClr val="FF7C80">
              <a:alpha val="50000"/>
            </a:srgbClr>
          </a:solidFill>
          <a:ln>
            <a:noFill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inux Biolinum" panose="02000503000000000000" pitchFamily="2" charset="0"/>
              <a:ea typeface="等线" panose="02010600030101010101" pitchFamily="2" charset="-122"/>
              <a:cs typeface="Linux Biolinum" panose="02000503000000000000" pitchFamily="2" charset="0"/>
            </a:endParaRPr>
          </a:p>
        </p:txBody>
      </p:sp>
      <p:sp>
        <p:nvSpPr>
          <p:cNvPr id="9" name="任意多边形: 形状 8">
            <a:extLst>
              <a:ext uri="{FF2B5EF4-FFF2-40B4-BE49-F238E27FC236}">
                <a16:creationId xmlns:a16="http://schemas.microsoft.com/office/drawing/2014/main" id="{7F6259B7-D23B-4769-A1F5-54C80D18D198}"/>
              </a:ext>
            </a:extLst>
          </p:cNvPr>
          <p:cNvSpPr/>
          <p:nvPr/>
        </p:nvSpPr>
        <p:spPr>
          <a:xfrm>
            <a:off x="2289140" y="3214474"/>
            <a:ext cx="694889" cy="2479383"/>
          </a:xfrm>
          <a:custGeom>
            <a:avLst/>
            <a:gdLst>
              <a:gd name="connsiteX0" fmla="*/ 421481 w 540544"/>
              <a:gd name="connsiteY0" fmla="*/ 0 h 1838325"/>
              <a:gd name="connsiteX1" fmla="*/ 19050 w 540544"/>
              <a:gd name="connsiteY1" fmla="*/ 650081 h 1838325"/>
              <a:gd name="connsiteX2" fmla="*/ 0 w 540544"/>
              <a:gd name="connsiteY2" fmla="*/ 1319212 h 1838325"/>
              <a:gd name="connsiteX3" fmla="*/ 214312 w 540544"/>
              <a:gd name="connsiteY3" fmla="*/ 1835944 h 1838325"/>
              <a:gd name="connsiteX4" fmla="*/ 540544 w 540544"/>
              <a:gd name="connsiteY4" fmla="*/ 1838325 h 1838325"/>
              <a:gd name="connsiteX5" fmla="*/ 200025 w 540544"/>
              <a:gd name="connsiteY5" fmla="*/ 1407319 h 1838325"/>
              <a:gd name="connsiteX6" fmla="*/ 340519 w 540544"/>
              <a:gd name="connsiteY6" fmla="*/ 502444 h 1838325"/>
              <a:gd name="connsiteX7" fmla="*/ 421481 w 540544"/>
              <a:gd name="connsiteY7" fmla="*/ 0 h 1838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40544" h="1838325">
                <a:moveTo>
                  <a:pt x="421481" y="0"/>
                </a:moveTo>
                <a:lnTo>
                  <a:pt x="19050" y="650081"/>
                </a:lnTo>
                <a:lnTo>
                  <a:pt x="0" y="1319212"/>
                </a:lnTo>
                <a:lnTo>
                  <a:pt x="214312" y="1835944"/>
                </a:lnTo>
                <a:lnTo>
                  <a:pt x="540544" y="1838325"/>
                </a:lnTo>
                <a:lnTo>
                  <a:pt x="200025" y="1407319"/>
                </a:lnTo>
                <a:lnTo>
                  <a:pt x="340519" y="502444"/>
                </a:lnTo>
                <a:lnTo>
                  <a:pt x="421481" y="0"/>
                </a:lnTo>
                <a:close/>
              </a:path>
            </a:pathLst>
          </a:custGeom>
          <a:solidFill>
            <a:srgbClr val="36AFCE">
              <a:alpha val="50000"/>
            </a:srgbClr>
          </a:solidFill>
          <a:ln>
            <a:noFill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inux Biolinum" panose="02000503000000000000" pitchFamily="2" charset="0"/>
              <a:ea typeface="等线" panose="02010600030101010101" pitchFamily="2" charset="-122"/>
              <a:cs typeface="Linux Biolinum" panose="02000503000000000000" pitchFamily="2" charset="0"/>
            </a:endParaRPr>
          </a:p>
        </p:txBody>
      </p:sp>
      <p:sp>
        <p:nvSpPr>
          <p:cNvPr id="10" name="任意多边形: 形状 9">
            <a:extLst>
              <a:ext uri="{FF2B5EF4-FFF2-40B4-BE49-F238E27FC236}">
                <a16:creationId xmlns:a16="http://schemas.microsoft.com/office/drawing/2014/main" id="{CD6B5FD6-47EE-491B-A395-6B23AAF2E557}"/>
              </a:ext>
            </a:extLst>
          </p:cNvPr>
          <p:cNvSpPr/>
          <p:nvPr/>
        </p:nvSpPr>
        <p:spPr>
          <a:xfrm>
            <a:off x="2020853" y="3220882"/>
            <a:ext cx="816602" cy="1028697"/>
          </a:xfrm>
          <a:custGeom>
            <a:avLst/>
            <a:gdLst>
              <a:gd name="connsiteX0" fmla="*/ 593710 w 593710"/>
              <a:gd name="connsiteY0" fmla="*/ 0 h 762722"/>
              <a:gd name="connsiteX1" fmla="*/ 0 w 593710"/>
              <a:gd name="connsiteY1" fmla="*/ 589376 h 762722"/>
              <a:gd name="connsiteX2" fmla="*/ 108342 w 593710"/>
              <a:gd name="connsiteY2" fmla="*/ 762722 h 762722"/>
              <a:gd name="connsiteX3" fmla="*/ 593710 w 593710"/>
              <a:gd name="connsiteY3" fmla="*/ 0 h 762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3710" h="762722">
                <a:moveTo>
                  <a:pt x="593710" y="0"/>
                </a:moveTo>
                <a:lnTo>
                  <a:pt x="0" y="589376"/>
                </a:lnTo>
                <a:lnTo>
                  <a:pt x="108342" y="762722"/>
                </a:lnTo>
                <a:lnTo>
                  <a:pt x="593710" y="0"/>
                </a:lnTo>
                <a:close/>
              </a:path>
            </a:pathLst>
          </a:custGeom>
          <a:solidFill>
            <a:sysClr val="window" lastClr="FFFFFF">
              <a:lumMod val="75000"/>
              <a:alpha val="50000"/>
            </a:sysClr>
          </a:solidFill>
          <a:ln>
            <a:noFill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inux Biolinum" panose="02000503000000000000" pitchFamily="2" charset="0"/>
              <a:ea typeface="等线" panose="02010600030101010101" pitchFamily="2" charset="-122"/>
              <a:cs typeface="Linux Biolinum" panose="02000503000000000000" pitchFamily="2" charset="0"/>
            </a:endParaRPr>
          </a:p>
        </p:txBody>
      </p:sp>
      <p:sp>
        <p:nvSpPr>
          <p:cNvPr id="11" name="任意多边形: 形状 10">
            <a:extLst>
              <a:ext uri="{FF2B5EF4-FFF2-40B4-BE49-F238E27FC236}">
                <a16:creationId xmlns:a16="http://schemas.microsoft.com/office/drawing/2014/main" id="{7CC161B8-F81C-4E86-AD6C-FD92749CEA67}"/>
              </a:ext>
            </a:extLst>
          </p:cNvPr>
          <p:cNvSpPr/>
          <p:nvPr/>
        </p:nvSpPr>
        <p:spPr>
          <a:xfrm>
            <a:off x="1906493" y="4190812"/>
            <a:ext cx="290811" cy="876776"/>
          </a:xfrm>
          <a:custGeom>
            <a:avLst/>
            <a:gdLst>
              <a:gd name="connsiteX0" fmla="*/ 35718 w 226218"/>
              <a:gd name="connsiteY0" fmla="*/ 0 h 650081"/>
              <a:gd name="connsiteX1" fmla="*/ 226218 w 226218"/>
              <a:gd name="connsiteY1" fmla="*/ 42862 h 650081"/>
              <a:gd name="connsiteX2" fmla="*/ 95250 w 226218"/>
              <a:gd name="connsiteY2" fmla="*/ 650081 h 650081"/>
              <a:gd name="connsiteX3" fmla="*/ 0 w 226218"/>
              <a:gd name="connsiteY3" fmla="*/ 600075 h 650081"/>
              <a:gd name="connsiteX4" fmla="*/ 35718 w 226218"/>
              <a:gd name="connsiteY4" fmla="*/ 0 h 650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6218" h="650081">
                <a:moveTo>
                  <a:pt x="35718" y="0"/>
                </a:moveTo>
                <a:lnTo>
                  <a:pt x="226218" y="42862"/>
                </a:lnTo>
                <a:lnTo>
                  <a:pt x="95250" y="650081"/>
                </a:lnTo>
                <a:lnTo>
                  <a:pt x="0" y="600075"/>
                </a:lnTo>
                <a:lnTo>
                  <a:pt x="35718" y="0"/>
                </a:lnTo>
                <a:close/>
              </a:path>
            </a:pathLst>
          </a:custGeom>
          <a:solidFill>
            <a:sysClr val="window" lastClr="FFFFFF">
              <a:lumMod val="75000"/>
              <a:alpha val="50000"/>
            </a:sysClr>
          </a:solidFill>
          <a:ln>
            <a:noFill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inux Biolinum" panose="02000503000000000000" pitchFamily="2" charset="0"/>
              <a:ea typeface="等线" panose="02010600030101010101" pitchFamily="2" charset="-122"/>
              <a:cs typeface="Linux Biolinum" panose="02000503000000000000" pitchFamily="2" charset="0"/>
            </a:endParaRPr>
          </a:p>
        </p:txBody>
      </p:sp>
      <p:sp>
        <p:nvSpPr>
          <p:cNvPr id="12" name="任意多边形: 形状 11">
            <a:extLst>
              <a:ext uri="{FF2B5EF4-FFF2-40B4-BE49-F238E27FC236}">
                <a16:creationId xmlns:a16="http://schemas.microsoft.com/office/drawing/2014/main" id="{51377E7A-E432-4EF9-80B1-FBD57F3CB2CA}"/>
              </a:ext>
            </a:extLst>
          </p:cNvPr>
          <p:cNvSpPr/>
          <p:nvPr/>
        </p:nvSpPr>
        <p:spPr>
          <a:xfrm>
            <a:off x="1450375" y="5006564"/>
            <a:ext cx="578565" cy="703349"/>
          </a:xfrm>
          <a:custGeom>
            <a:avLst/>
            <a:gdLst>
              <a:gd name="connsiteX0" fmla="*/ 352425 w 450057"/>
              <a:gd name="connsiteY0" fmla="*/ 0 h 521494"/>
              <a:gd name="connsiteX1" fmla="*/ 450057 w 450057"/>
              <a:gd name="connsiteY1" fmla="*/ 45244 h 521494"/>
              <a:gd name="connsiteX2" fmla="*/ 338138 w 450057"/>
              <a:gd name="connsiteY2" fmla="*/ 521494 h 521494"/>
              <a:gd name="connsiteX3" fmla="*/ 0 w 450057"/>
              <a:gd name="connsiteY3" fmla="*/ 519113 h 521494"/>
              <a:gd name="connsiteX4" fmla="*/ 352425 w 450057"/>
              <a:gd name="connsiteY4" fmla="*/ 0 h 521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0057" h="521494">
                <a:moveTo>
                  <a:pt x="352425" y="0"/>
                </a:moveTo>
                <a:lnTo>
                  <a:pt x="450057" y="45244"/>
                </a:lnTo>
                <a:lnTo>
                  <a:pt x="338138" y="521494"/>
                </a:lnTo>
                <a:lnTo>
                  <a:pt x="0" y="519113"/>
                </a:lnTo>
                <a:lnTo>
                  <a:pt x="352425" y="0"/>
                </a:lnTo>
                <a:close/>
              </a:path>
            </a:pathLst>
          </a:custGeom>
          <a:solidFill>
            <a:sysClr val="window" lastClr="FFFFFF">
              <a:lumMod val="75000"/>
              <a:alpha val="50000"/>
            </a:sysClr>
          </a:solidFill>
          <a:ln>
            <a:noFill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inux Biolinum" panose="02000503000000000000" pitchFamily="2" charset="0"/>
              <a:ea typeface="等线" panose="02010600030101010101" pitchFamily="2" charset="-122"/>
              <a:cs typeface="Linux Biolinum" panose="02000503000000000000" pitchFamily="2" charset="0"/>
            </a:endParaRPr>
          </a:p>
        </p:txBody>
      </p:sp>
      <p:sp>
        <p:nvSpPr>
          <p:cNvPr id="13" name="直角三角形 12">
            <a:extLst>
              <a:ext uri="{FF2B5EF4-FFF2-40B4-BE49-F238E27FC236}">
                <a16:creationId xmlns:a16="http://schemas.microsoft.com/office/drawing/2014/main" id="{158F2B2C-D18F-4695-98AF-A83E71EA4302}"/>
              </a:ext>
            </a:extLst>
          </p:cNvPr>
          <p:cNvSpPr/>
          <p:nvPr/>
        </p:nvSpPr>
        <p:spPr>
          <a:xfrm rot="3891980">
            <a:off x="2431529" y="3920714"/>
            <a:ext cx="291093" cy="431704"/>
          </a:xfrm>
          <a:prstGeom prst="rtTriangle">
            <a:avLst/>
          </a:prstGeom>
          <a:solidFill>
            <a:srgbClr val="36AFCE"/>
          </a:solidFill>
          <a:ln w="28575" cap="flat" cmpd="sng" algn="ctr">
            <a:solidFill>
              <a:srgbClr val="36AFCE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inux Biolinum" panose="02000503000000000000" pitchFamily="2" charset="0"/>
              <a:ea typeface="等线" panose="02010600030101010101" pitchFamily="2" charset="-122"/>
              <a:cs typeface="Linux Biolinum" panose="02000503000000000000" pitchFamily="2" charset="0"/>
            </a:endParaRPr>
          </a:p>
        </p:txBody>
      </p:sp>
      <p:sp>
        <p:nvSpPr>
          <p:cNvPr id="14" name="直角三角形 13">
            <a:extLst>
              <a:ext uri="{FF2B5EF4-FFF2-40B4-BE49-F238E27FC236}">
                <a16:creationId xmlns:a16="http://schemas.microsoft.com/office/drawing/2014/main" id="{31FE02FF-46AC-4786-A63C-70AF52614177}"/>
              </a:ext>
            </a:extLst>
          </p:cNvPr>
          <p:cNvSpPr/>
          <p:nvPr/>
        </p:nvSpPr>
        <p:spPr>
          <a:xfrm rot="19879637">
            <a:off x="3383897" y="3997113"/>
            <a:ext cx="284195" cy="422040"/>
          </a:xfrm>
          <a:prstGeom prst="rtTriangle">
            <a:avLst/>
          </a:prstGeom>
          <a:solidFill>
            <a:srgbClr val="1D9A78"/>
          </a:solidFill>
          <a:ln w="28575" cap="flat" cmpd="sng" algn="ctr">
            <a:solidFill>
              <a:srgbClr val="1D9A78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inux Biolinum" panose="02000503000000000000" pitchFamily="2" charset="0"/>
              <a:ea typeface="等线" panose="02010600030101010101" pitchFamily="2" charset="-122"/>
              <a:cs typeface="Linux Biolinum" panose="02000503000000000000" pitchFamily="2" charset="0"/>
            </a:endParaRPr>
          </a:p>
        </p:txBody>
      </p:sp>
      <p:sp>
        <p:nvSpPr>
          <p:cNvPr id="15" name="直角三角形 14">
            <a:extLst>
              <a:ext uri="{FF2B5EF4-FFF2-40B4-BE49-F238E27FC236}">
                <a16:creationId xmlns:a16="http://schemas.microsoft.com/office/drawing/2014/main" id="{22F6C235-0414-4094-835A-F272E6785556}"/>
              </a:ext>
            </a:extLst>
          </p:cNvPr>
          <p:cNvSpPr/>
          <p:nvPr/>
        </p:nvSpPr>
        <p:spPr>
          <a:xfrm rot="5400000">
            <a:off x="3470541" y="4779136"/>
            <a:ext cx="233470" cy="402269"/>
          </a:xfrm>
          <a:prstGeom prst="rtTriangle">
            <a:avLst/>
          </a:prstGeom>
          <a:solidFill>
            <a:srgbClr val="1D9A78"/>
          </a:solidFill>
          <a:ln w="28575" cap="flat" cmpd="sng" algn="ctr">
            <a:solidFill>
              <a:srgbClr val="1D9A78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inux Biolinum" panose="02000503000000000000" pitchFamily="2" charset="0"/>
              <a:ea typeface="等线" panose="02010600030101010101" pitchFamily="2" charset="-122"/>
              <a:cs typeface="Linux Biolinum" panose="02000503000000000000" pitchFamily="2" charset="0"/>
            </a:endParaRPr>
          </a:p>
        </p:txBody>
      </p:sp>
      <p:sp>
        <p:nvSpPr>
          <p:cNvPr id="16" name="直角三角形 15">
            <a:extLst>
              <a:ext uri="{FF2B5EF4-FFF2-40B4-BE49-F238E27FC236}">
                <a16:creationId xmlns:a16="http://schemas.microsoft.com/office/drawing/2014/main" id="{E8276BF6-F38F-4538-B532-E9CC33FEBBBD}"/>
              </a:ext>
            </a:extLst>
          </p:cNvPr>
          <p:cNvSpPr/>
          <p:nvPr/>
        </p:nvSpPr>
        <p:spPr>
          <a:xfrm rot="1108811">
            <a:off x="2351130" y="4630141"/>
            <a:ext cx="277456" cy="452921"/>
          </a:xfrm>
          <a:prstGeom prst="rtTriangle">
            <a:avLst/>
          </a:prstGeom>
          <a:solidFill>
            <a:srgbClr val="36AFCE"/>
          </a:solidFill>
          <a:ln w="28575" cap="flat" cmpd="sng" algn="ctr">
            <a:solidFill>
              <a:srgbClr val="36AFCE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inux Biolinum" panose="02000503000000000000" pitchFamily="2" charset="0"/>
              <a:ea typeface="等线" panose="02010600030101010101" pitchFamily="2" charset="-122"/>
              <a:cs typeface="Linux Biolinum" panose="02000503000000000000" pitchFamily="2" charset="0"/>
            </a:endParaRPr>
          </a:p>
        </p:txBody>
      </p:sp>
      <p:sp>
        <p:nvSpPr>
          <p:cNvPr id="17" name="直角三角形 16">
            <a:extLst>
              <a:ext uri="{FF2B5EF4-FFF2-40B4-BE49-F238E27FC236}">
                <a16:creationId xmlns:a16="http://schemas.microsoft.com/office/drawing/2014/main" id="{DC1A7263-D223-41E8-89F0-0371A34CFACD}"/>
              </a:ext>
            </a:extLst>
          </p:cNvPr>
          <p:cNvSpPr/>
          <p:nvPr/>
        </p:nvSpPr>
        <p:spPr>
          <a:xfrm rot="400356">
            <a:off x="2853032" y="4019626"/>
            <a:ext cx="284195" cy="263615"/>
          </a:xfrm>
          <a:prstGeom prst="rtTriangle">
            <a:avLst/>
          </a:prstGeom>
          <a:solidFill>
            <a:srgbClr val="FF7C80"/>
          </a:solidFill>
          <a:ln w="28575" cap="flat" cmpd="sng" algn="ctr">
            <a:solidFill>
              <a:srgbClr val="FF7C80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inux Biolinum" panose="02000503000000000000" pitchFamily="2" charset="0"/>
              <a:ea typeface="等线" panose="02010600030101010101" pitchFamily="2" charset="-122"/>
              <a:cs typeface="Linux Biolinum" panose="02000503000000000000" pitchFamily="2" charset="0"/>
            </a:endParaRPr>
          </a:p>
        </p:txBody>
      </p:sp>
      <p:sp>
        <p:nvSpPr>
          <p:cNvPr id="18" name="直角三角形 17">
            <a:extLst>
              <a:ext uri="{FF2B5EF4-FFF2-40B4-BE49-F238E27FC236}">
                <a16:creationId xmlns:a16="http://schemas.microsoft.com/office/drawing/2014/main" id="{635DC8F5-BC94-4DD1-9238-C09381DE204A}"/>
              </a:ext>
            </a:extLst>
          </p:cNvPr>
          <p:cNvSpPr/>
          <p:nvPr/>
        </p:nvSpPr>
        <p:spPr>
          <a:xfrm rot="9611347">
            <a:off x="2721699" y="4769249"/>
            <a:ext cx="393536" cy="422040"/>
          </a:xfrm>
          <a:prstGeom prst="rtTriangle">
            <a:avLst/>
          </a:prstGeom>
          <a:solidFill>
            <a:srgbClr val="FF7C80"/>
          </a:solidFill>
          <a:ln w="28575" cap="flat" cmpd="sng" algn="ctr">
            <a:solidFill>
              <a:srgbClr val="FF7C80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inux Biolinum" panose="02000503000000000000" pitchFamily="2" charset="0"/>
              <a:ea typeface="等线" panose="02010600030101010101" pitchFamily="2" charset="-122"/>
              <a:cs typeface="Linux Biolinum" panose="02000503000000000000" pitchFamily="2" charset="0"/>
            </a:endParaRPr>
          </a:p>
        </p:txBody>
      </p:sp>
      <p:sp>
        <p:nvSpPr>
          <p:cNvPr id="19" name="直角三角形 18">
            <a:extLst>
              <a:ext uri="{FF2B5EF4-FFF2-40B4-BE49-F238E27FC236}">
                <a16:creationId xmlns:a16="http://schemas.microsoft.com/office/drawing/2014/main" id="{4E41CB01-8784-4A9E-8CF9-5DD5FC65644C}"/>
              </a:ext>
            </a:extLst>
          </p:cNvPr>
          <p:cNvSpPr/>
          <p:nvPr/>
        </p:nvSpPr>
        <p:spPr>
          <a:xfrm rot="907475">
            <a:off x="1985637" y="4041073"/>
            <a:ext cx="226735" cy="190991"/>
          </a:xfrm>
          <a:prstGeom prst="rtTriangle">
            <a:avLst/>
          </a:prstGeom>
          <a:solidFill>
            <a:sysClr val="window" lastClr="FFFFFF">
              <a:lumMod val="75000"/>
            </a:sysClr>
          </a:solidFill>
          <a:ln w="28575" cap="flat" cmpd="sng" algn="ctr">
            <a:solidFill>
              <a:sysClr val="window" lastClr="FFFFFF">
                <a:lumMod val="50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inux Biolinum" panose="02000503000000000000" pitchFamily="2" charset="0"/>
              <a:ea typeface="等线" panose="02010600030101010101" pitchFamily="2" charset="-122"/>
              <a:cs typeface="Linux Biolinum" panose="02000503000000000000" pitchFamily="2" charset="0"/>
            </a:endParaRPr>
          </a:p>
        </p:txBody>
      </p:sp>
      <p:sp>
        <p:nvSpPr>
          <p:cNvPr id="20" name="直角三角形 19">
            <a:extLst>
              <a:ext uri="{FF2B5EF4-FFF2-40B4-BE49-F238E27FC236}">
                <a16:creationId xmlns:a16="http://schemas.microsoft.com/office/drawing/2014/main" id="{294A5410-817F-42CD-B655-7553A460A7E0}"/>
              </a:ext>
            </a:extLst>
          </p:cNvPr>
          <p:cNvSpPr/>
          <p:nvPr/>
        </p:nvSpPr>
        <p:spPr>
          <a:xfrm rot="1750103">
            <a:off x="2002098" y="4645585"/>
            <a:ext cx="130319" cy="422040"/>
          </a:xfrm>
          <a:prstGeom prst="rtTriangle">
            <a:avLst/>
          </a:prstGeom>
          <a:solidFill>
            <a:sysClr val="window" lastClr="FFFFFF">
              <a:lumMod val="75000"/>
            </a:sysClr>
          </a:solidFill>
          <a:ln w="28575" cap="flat" cmpd="sng" algn="ctr">
            <a:solidFill>
              <a:sysClr val="window" lastClr="FFFFFF">
                <a:lumMod val="50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inux Biolinum" panose="02000503000000000000" pitchFamily="2" charset="0"/>
              <a:ea typeface="等线" panose="02010600030101010101" pitchFamily="2" charset="-122"/>
              <a:cs typeface="Linux Biolinum" panose="02000503000000000000" pitchFamily="2" charset="0"/>
            </a:endParaRP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B6505C07-AB14-4949-89F1-D9D12694B05E}"/>
              </a:ext>
            </a:extLst>
          </p:cNvPr>
          <p:cNvSpPr/>
          <p:nvPr/>
        </p:nvSpPr>
        <p:spPr>
          <a:xfrm>
            <a:off x="1400303" y="5673752"/>
            <a:ext cx="2813387" cy="61662"/>
          </a:xfrm>
          <a:prstGeom prst="rect">
            <a:avLst/>
          </a:prstGeom>
          <a:solidFill>
            <a:sysClr val="windowText" lastClr="000000"/>
          </a:solidFill>
          <a:ln w="12700" cap="flat" cmpd="sng" algn="ctr">
            <a:solidFill>
              <a:sysClr val="windowText" lastClr="000000">
                <a:shade val="50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inux Biolinum" panose="02000503000000000000" pitchFamily="2" charset="0"/>
              <a:ea typeface="等线" panose="02010600030101010101" pitchFamily="2" charset="-122"/>
              <a:cs typeface="Linux Biolinum" panose="02000503000000000000" pitchFamily="2" charset="0"/>
            </a:endParaRPr>
          </a:p>
        </p:txBody>
      </p:sp>
      <p:sp>
        <p:nvSpPr>
          <p:cNvPr id="22" name="椭圆 21">
            <a:extLst>
              <a:ext uri="{FF2B5EF4-FFF2-40B4-BE49-F238E27FC236}">
                <a16:creationId xmlns:a16="http://schemas.microsoft.com/office/drawing/2014/main" id="{C6996F99-A10B-47AF-B28B-C0DF00E9A614}"/>
              </a:ext>
            </a:extLst>
          </p:cNvPr>
          <p:cNvSpPr/>
          <p:nvPr/>
        </p:nvSpPr>
        <p:spPr>
          <a:xfrm>
            <a:off x="2723080" y="5631280"/>
            <a:ext cx="116553" cy="132748"/>
          </a:xfrm>
          <a:prstGeom prst="ellipse">
            <a:avLst/>
          </a:prstGeom>
          <a:solidFill>
            <a:sysClr val="window" lastClr="FFFFFF"/>
          </a:solidFill>
          <a:ln w="285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inux Biolinum" panose="02000503000000000000" pitchFamily="2" charset="0"/>
              <a:ea typeface="等线" panose="02010600030101010101" pitchFamily="2" charset="-122"/>
              <a:cs typeface="Linux Biolinum" panose="02000503000000000000" pitchFamily="2" charset="0"/>
            </a:endParaRPr>
          </a:p>
        </p:txBody>
      </p:sp>
      <p:sp>
        <p:nvSpPr>
          <p:cNvPr id="29" name="矩形: 圆角 28">
            <a:extLst>
              <a:ext uri="{FF2B5EF4-FFF2-40B4-BE49-F238E27FC236}">
                <a16:creationId xmlns:a16="http://schemas.microsoft.com/office/drawing/2014/main" id="{E2AE78DC-6EFA-4B12-9A90-45AB7F08F222}"/>
              </a:ext>
            </a:extLst>
          </p:cNvPr>
          <p:cNvSpPr/>
          <p:nvPr/>
        </p:nvSpPr>
        <p:spPr>
          <a:xfrm>
            <a:off x="7325919" y="3648642"/>
            <a:ext cx="570174" cy="1632325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36AFCE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inux Biolinum" panose="02000503000000000000" pitchFamily="2" charset="0"/>
              <a:ea typeface="等线" panose="02010600030101010101" pitchFamily="2" charset="-122"/>
              <a:cs typeface="Linux Biolinum" panose="02000503000000000000" pitchFamily="2" charset="0"/>
            </a:endParaRPr>
          </a:p>
        </p:txBody>
      </p:sp>
      <p:sp>
        <p:nvSpPr>
          <p:cNvPr id="30" name="矩形: 圆角 29">
            <a:extLst>
              <a:ext uri="{FF2B5EF4-FFF2-40B4-BE49-F238E27FC236}">
                <a16:creationId xmlns:a16="http://schemas.microsoft.com/office/drawing/2014/main" id="{3B2A34E7-2DFE-4AEC-9183-AAE85A3963B9}"/>
              </a:ext>
            </a:extLst>
          </p:cNvPr>
          <p:cNvSpPr/>
          <p:nvPr/>
        </p:nvSpPr>
        <p:spPr>
          <a:xfrm>
            <a:off x="7953849" y="3648642"/>
            <a:ext cx="580744" cy="1632325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FF7C8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inux Biolinum" panose="02000503000000000000" pitchFamily="2" charset="0"/>
              <a:ea typeface="等线" panose="02010600030101010101" pitchFamily="2" charset="-122"/>
              <a:cs typeface="Linux Biolinum" panose="02000503000000000000" pitchFamily="2" charset="0"/>
            </a:endParaRPr>
          </a:p>
        </p:txBody>
      </p:sp>
      <p:sp>
        <p:nvSpPr>
          <p:cNvPr id="31" name="直角三角形 30">
            <a:extLst>
              <a:ext uri="{FF2B5EF4-FFF2-40B4-BE49-F238E27FC236}">
                <a16:creationId xmlns:a16="http://schemas.microsoft.com/office/drawing/2014/main" id="{9A555A63-2764-4884-815E-903AD2217F51}"/>
              </a:ext>
            </a:extLst>
          </p:cNvPr>
          <p:cNvSpPr/>
          <p:nvPr/>
        </p:nvSpPr>
        <p:spPr>
          <a:xfrm rot="3891980">
            <a:off x="7525341" y="3910045"/>
            <a:ext cx="291093" cy="431704"/>
          </a:xfrm>
          <a:prstGeom prst="rtTriangle">
            <a:avLst/>
          </a:prstGeom>
          <a:solidFill>
            <a:srgbClr val="36AFCE"/>
          </a:solidFill>
          <a:ln w="28575" cap="flat" cmpd="sng" algn="ctr">
            <a:solidFill>
              <a:srgbClr val="36AFCE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inux Biolinum" panose="02000503000000000000" pitchFamily="2" charset="0"/>
              <a:ea typeface="等线" panose="02010600030101010101" pitchFamily="2" charset="-122"/>
              <a:cs typeface="Linux Biolinum" panose="02000503000000000000" pitchFamily="2" charset="0"/>
            </a:endParaRPr>
          </a:p>
        </p:txBody>
      </p:sp>
      <p:sp>
        <p:nvSpPr>
          <p:cNvPr id="32" name="直角三角形 31">
            <a:extLst>
              <a:ext uri="{FF2B5EF4-FFF2-40B4-BE49-F238E27FC236}">
                <a16:creationId xmlns:a16="http://schemas.microsoft.com/office/drawing/2014/main" id="{41EBCBA1-0559-4157-9951-36E8C5F891D0}"/>
              </a:ext>
            </a:extLst>
          </p:cNvPr>
          <p:cNvSpPr/>
          <p:nvPr/>
        </p:nvSpPr>
        <p:spPr>
          <a:xfrm rot="1108811">
            <a:off x="7444945" y="4619471"/>
            <a:ext cx="277456" cy="452921"/>
          </a:xfrm>
          <a:prstGeom prst="rtTriangle">
            <a:avLst/>
          </a:prstGeom>
          <a:solidFill>
            <a:srgbClr val="36AFCE"/>
          </a:solidFill>
          <a:ln w="28575" cap="flat" cmpd="sng" algn="ctr">
            <a:solidFill>
              <a:srgbClr val="36AFCE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inux Biolinum" panose="02000503000000000000" pitchFamily="2" charset="0"/>
              <a:ea typeface="等线" panose="02010600030101010101" pitchFamily="2" charset="-122"/>
              <a:cs typeface="Linux Biolinum" panose="02000503000000000000" pitchFamily="2" charset="0"/>
            </a:endParaRPr>
          </a:p>
        </p:txBody>
      </p:sp>
      <p:sp>
        <p:nvSpPr>
          <p:cNvPr id="33" name="直角三角形 32">
            <a:extLst>
              <a:ext uri="{FF2B5EF4-FFF2-40B4-BE49-F238E27FC236}">
                <a16:creationId xmlns:a16="http://schemas.microsoft.com/office/drawing/2014/main" id="{0EF40DA9-D5C2-4692-B9EC-1345D569444F}"/>
              </a:ext>
            </a:extLst>
          </p:cNvPr>
          <p:cNvSpPr/>
          <p:nvPr/>
        </p:nvSpPr>
        <p:spPr>
          <a:xfrm rot="400356">
            <a:off x="8175266" y="4029474"/>
            <a:ext cx="284195" cy="263615"/>
          </a:xfrm>
          <a:prstGeom prst="rtTriangle">
            <a:avLst/>
          </a:prstGeom>
          <a:solidFill>
            <a:srgbClr val="FF7C80"/>
          </a:solidFill>
          <a:ln w="28575" cap="flat" cmpd="sng" algn="ctr">
            <a:solidFill>
              <a:srgbClr val="FF7C80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inux Biolinum" panose="02000503000000000000" pitchFamily="2" charset="0"/>
              <a:ea typeface="等线" panose="02010600030101010101" pitchFamily="2" charset="-122"/>
              <a:cs typeface="Linux Biolinum" panose="02000503000000000000" pitchFamily="2" charset="0"/>
            </a:endParaRPr>
          </a:p>
        </p:txBody>
      </p:sp>
      <p:sp>
        <p:nvSpPr>
          <p:cNvPr id="34" name="直角三角形 33">
            <a:extLst>
              <a:ext uri="{FF2B5EF4-FFF2-40B4-BE49-F238E27FC236}">
                <a16:creationId xmlns:a16="http://schemas.microsoft.com/office/drawing/2014/main" id="{3F482E73-4418-4BD7-8123-91EB08B89EBC}"/>
              </a:ext>
            </a:extLst>
          </p:cNvPr>
          <p:cNvSpPr/>
          <p:nvPr/>
        </p:nvSpPr>
        <p:spPr>
          <a:xfrm rot="9611347">
            <a:off x="8043933" y="4779097"/>
            <a:ext cx="393536" cy="422040"/>
          </a:xfrm>
          <a:prstGeom prst="rtTriangle">
            <a:avLst/>
          </a:prstGeom>
          <a:solidFill>
            <a:srgbClr val="FF7C80"/>
          </a:solidFill>
          <a:ln w="28575" cap="flat" cmpd="sng" algn="ctr">
            <a:solidFill>
              <a:srgbClr val="FF7C80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inux Biolinum" panose="02000503000000000000" pitchFamily="2" charset="0"/>
              <a:ea typeface="等线" panose="02010600030101010101" pitchFamily="2" charset="-122"/>
              <a:cs typeface="Linux Biolinum" panose="02000503000000000000" pitchFamily="2" charset="0"/>
            </a:endParaRPr>
          </a:p>
        </p:txBody>
      </p:sp>
      <p:sp>
        <p:nvSpPr>
          <p:cNvPr id="35" name="直角三角形 34">
            <a:extLst>
              <a:ext uri="{FF2B5EF4-FFF2-40B4-BE49-F238E27FC236}">
                <a16:creationId xmlns:a16="http://schemas.microsoft.com/office/drawing/2014/main" id="{35A62AE7-68B6-4A3D-9A59-9A55437F188D}"/>
              </a:ext>
            </a:extLst>
          </p:cNvPr>
          <p:cNvSpPr/>
          <p:nvPr/>
        </p:nvSpPr>
        <p:spPr>
          <a:xfrm rot="3891980">
            <a:off x="9723986" y="3951905"/>
            <a:ext cx="291093" cy="431704"/>
          </a:xfrm>
          <a:prstGeom prst="rtTriangle">
            <a:avLst/>
          </a:prstGeom>
          <a:solidFill>
            <a:srgbClr val="36AFCE"/>
          </a:solidFill>
          <a:ln w="28575" cap="flat" cmpd="sng" algn="ctr">
            <a:solidFill>
              <a:srgbClr val="36AFCE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inux Biolinum" panose="02000503000000000000" pitchFamily="2" charset="0"/>
              <a:ea typeface="等线" panose="02010600030101010101" pitchFamily="2" charset="-122"/>
              <a:cs typeface="Linux Biolinum" panose="02000503000000000000" pitchFamily="2" charset="0"/>
            </a:endParaRPr>
          </a:p>
        </p:txBody>
      </p:sp>
      <p:sp>
        <p:nvSpPr>
          <p:cNvPr id="36" name="直角三角形 35">
            <a:extLst>
              <a:ext uri="{FF2B5EF4-FFF2-40B4-BE49-F238E27FC236}">
                <a16:creationId xmlns:a16="http://schemas.microsoft.com/office/drawing/2014/main" id="{C574AB97-A0F9-419B-958E-C3002364C26E}"/>
              </a:ext>
            </a:extLst>
          </p:cNvPr>
          <p:cNvSpPr/>
          <p:nvPr/>
        </p:nvSpPr>
        <p:spPr>
          <a:xfrm rot="1108811">
            <a:off x="9643587" y="4661331"/>
            <a:ext cx="277456" cy="452921"/>
          </a:xfrm>
          <a:prstGeom prst="rtTriangle">
            <a:avLst/>
          </a:prstGeom>
          <a:solidFill>
            <a:srgbClr val="36AFCE"/>
          </a:solidFill>
          <a:ln w="28575" cap="flat" cmpd="sng" algn="ctr">
            <a:solidFill>
              <a:srgbClr val="36AFCE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inux Biolinum" panose="02000503000000000000" pitchFamily="2" charset="0"/>
              <a:ea typeface="等线" panose="02010600030101010101" pitchFamily="2" charset="-122"/>
              <a:cs typeface="Linux Biolinum" panose="02000503000000000000" pitchFamily="2" charset="0"/>
            </a:endParaRPr>
          </a:p>
        </p:txBody>
      </p:sp>
      <p:sp>
        <p:nvSpPr>
          <p:cNvPr id="37" name="直角三角形 36">
            <a:extLst>
              <a:ext uri="{FF2B5EF4-FFF2-40B4-BE49-F238E27FC236}">
                <a16:creationId xmlns:a16="http://schemas.microsoft.com/office/drawing/2014/main" id="{327C74D0-7A69-480D-B787-007E424DDC25}"/>
              </a:ext>
            </a:extLst>
          </p:cNvPr>
          <p:cNvSpPr/>
          <p:nvPr/>
        </p:nvSpPr>
        <p:spPr>
          <a:xfrm rot="400356">
            <a:off x="10373908" y="4071334"/>
            <a:ext cx="284195" cy="263615"/>
          </a:xfrm>
          <a:prstGeom prst="rtTriangle">
            <a:avLst/>
          </a:prstGeom>
          <a:solidFill>
            <a:srgbClr val="FF7C80"/>
          </a:solidFill>
          <a:ln w="28575" cap="flat" cmpd="sng" algn="ctr">
            <a:solidFill>
              <a:srgbClr val="FF7C80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inux Biolinum" panose="02000503000000000000" pitchFamily="2" charset="0"/>
              <a:ea typeface="等线" panose="02010600030101010101" pitchFamily="2" charset="-122"/>
              <a:cs typeface="Linux Biolinum" panose="02000503000000000000" pitchFamily="2" charset="0"/>
            </a:endParaRPr>
          </a:p>
        </p:txBody>
      </p:sp>
      <p:sp>
        <p:nvSpPr>
          <p:cNvPr id="38" name="直角三角形 37">
            <a:extLst>
              <a:ext uri="{FF2B5EF4-FFF2-40B4-BE49-F238E27FC236}">
                <a16:creationId xmlns:a16="http://schemas.microsoft.com/office/drawing/2014/main" id="{743BA66F-997D-4074-A47E-A9A271F4A796}"/>
              </a:ext>
            </a:extLst>
          </p:cNvPr>
          <p:cNvSpPr/>
          <p:nvPr/>
        </p:nvSpPr>
        <p:spPr>
          <a:xfrm rot="9611347">
            <a:off x="10242578" y="4820957"/>
            <a:ext cx="393536" cy="422040"/>
          </a:xfrm>
          <a:prstGeom prst="rtTriangle">
            <a:avLst/>
          </a:prstGeom>
          <a:solidFill>
            <a:srgbClr val="FF7C80"/>
          </a:solidFill>
          <a:ln w="28575" cap="flat" cmpd="sng" algn="ctr">
            <a:solidFill>
              <a:srgbClr val="FF7C80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inux Biolinum" panose="02000503000000000000" pitchFamily="2" charset="0"/>
              <a:ea typeface="等线" panose="02010600030101010101" pitchFamily="2" charset="-122"/>
              <a:cs typeface="Linux Biolinum" panose="02000503000000000000" pitchFamily="2" charset="0"/>
            </a:endParaRPr>
          </a:p>
        </p:txBody>
      </p:sp>
      <p:sp>
        <p:nvSpPr>
          <p:cNvPr id="39" name="椭圆 38">
            <a:extLst>
              <a:ext uri="{FF2B5EF4-FFF2-40B4-BE49-F238E27FC236}">
                <a16:creationId xmlns:a16="http://schemas.microsoft.com/office/drawing/2014/main" id="{3B15C956-B1E7-46BE-9CEB-7DCCBCBEBB13}"/>
              </a:ext>
            </a:extLst>
          </p:cNvPr>
          <p:cNvSpPr/>
          <p:nvPr/>
        </p:nvSpPr>
        <p:spPr>
          <a:xfrm>
            <a:off x="9681504" y="4101385"/>
            <a:ext cx="116553" cy="132748"/>
          </a:xfrm>
          <a:prstGeom prst="ellipse">
            <a:avLst/>
          </a:prstGeom>
          <a:solidFill>
            <a:sysClr val="window" lastClr="FFFFFF"/>
          </a:solidFill>
          <a:ln w="285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inux Biolinum" panose="02000503000000000000" pitchFamily="2" charset="0"/>
              <a:ea typeface="等线" panose="02010600030101010101" pitchFamily="2" charset="-122"/>
              <a:cs typeface="Linux Biolinum" panose="02000503000000000000" pitchFamily="2" charset="0"/>
            </a:endParaRPr>
          </a:p>
        </p:txBody>
      </p:sp>
      <p:sp>
        <p:nvSpPr>
          <p:cNvPr id="40" name="椭圆 39">
            <a:extLst>
              <a:ext uri="{FF2B5EF4-FFF2-40B4-BE49-F238E27FC236}">
                <a16:creationId xmlns:a16="http://schemas.microsoft.com/office/drawing/2014/main" id="{5E565C98-02C4-4ECA-BA16-C538254A1BD6}"/>
              </a:ext>
            </a:extLst>
          </p:cNvPr>
          <p:cNvSpPr/>
          <p:nvPr/>
        </p:nvSpPr>
        <p:spPr>
          <a:xfrm>
            <a:off x="9665761" y="4887794"/>
            <a:ext cx="116553" cy="132748"/>
          </a:xfrm>
          <a:prstGeom prst="ellipse">
            <a:avLst/>
          </a:prstGeom>
          <a:solidFill>
            <a:sysClr val="window" lastClr="FFFFFF"/>
          </a:solidFill>
          <a:ln w="285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inux Biolinum" panose="02000503000000000000" pitchFamily="2" charset="0"/>
              <a:ea typeface="等线" panose="02010600030101010101" pitchFamily="2" charset="-122"/>
              <a:cs typeface="Linux Biolinum" panose="02000503000000000000" pitchFamily="2" charset="0"/>
            </a:endParaRPr>
          </a:p>
        </p:txBody>
      </p:sp>
      <p:sp>
        <p:nvSpPr>
          <p:cNvPr id="41" name="椭圆 40">
            <a:extLst>
              <a:ext uri="{FF2B5EF4-FFF2-40B4-BE49-F238E27FC236}">
                <a16:creationId xmlns:a16="http://schemas.microsoft.com/office/drawing/2014/main" id="{5A1204D3-1ED0-48B5-8FD8-48F8D5B96CE4}"/>
              </a:ext>
            </a:extLst>
          </p:cNvPr>
          <p:cNvSpPr/>
          <p:nvPr/>
        </p:nvSpPr>
        <p:spPr>
          <a:xfrm>
            <a:off x="10418808" y="4869097"/>
            <a:ext cx="116553" cy="132748"/>
          </a:xfrm>
          <a:prstGeom prst="ellipse">
            <a:avLst/>
          </a:prstGeom>
          <a:solidFill>
            <a:sysClr val="window" lastClr="FFFFFF"/>
          </a:solidFill>
          <a:ln w="285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inux Biolinum" panose="02000503000000000000" pitchFamily="2" charset="0"/>
              <a:ea typeface="等线" panose="02010600030101010101" pitchFamily="2" charset="-122"/>
              <a:cs typeface="Linux Biolinum" panose="02000503000000000000" pitchFamily="2" charset="0"/>
            </a:endParaRPr>
          </a:p>
        </p:txBody>
      </p:sp>
      <p:sp>
        <p:nvSpPr>
          <p:cNvPr id="42" name="椭圆 41">
            <a:extLst>
              <a:ext uri="{FF2B5EF4-FFF2-40B4-BE49-F238E27FC236}">
                <a16:creationId xmlns:a16="http://schemas.microsoft.com/office/drawing/2014/main" id="{8046082D-29F4-4FD9-A6FA-9C47D0F60BE7}"/>
              </a:ext>
            </a:extLst>
          </p:cNvPr>
          <p:cNvSpPr/>
          <p:nvPr/>
        </p:nvSpPr>
        <p:spPr>
          <a:xfrm>
            <a:off x="10418807" y="4142971"/>
            <a:ext cx="116553" cy="132748"/>
          </a:xfrm>
          <a:prstGeom prst="ellipse">
            <a:avLst/>
          </a:prstGeom>
          <a:solidFill>
            <a:sysClr val="window" lastClr="FFFFFF"/>
          </a:solidFill>
          <a:ln w="285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inux Biolinum" panose="02000503000000000000" pitchFamily="2" charset="0"/>
              <a:ea typeface="等线" panose="02010600030101010101" pitchFamily="2" charset="-122"/>
              <a:cs typeface="Linux Biolinum" panose="02000503000000000000" pitchFamily="2" charset="0"/>
            </a:endParaRPr>
          </a:p>
        </p:txBody>
      </p:sp>
      <p:sp>
        <p:nvSpPr>
          <p:cNvPr id="43" name="椭圆 42">
            <a:extLst>
              <a:ext uri="{FF2B5EF4-FFF2-40B4-BE49-F238E27FC236}">
                <a16:creationId xmlns:a16="http://schemas.microsoft.com/office/drawing/2014/main" id="{F05F2FFA-AAAA-4C48-B820-13DE95653240}"/>
              </a:ext>
            </a:extLst>
          </p:cNvPr>
          <p:cNvSpPr/>
          <p:nvPr/>
        </p:nvSpPr>
        <p:spPr>
          <a:xfrm>
            <a:off x="10017266" y="5632396"/>
            <a:ext cx="116553" cy="132748"/>
          </a:xfrm>
          <a:prstGeom prst="ellipse">
            <a:avLst/>
          </a:prstGeom>
          <a:solidFill>
            <a:sysClr val="window" lastClr="FFFFFF"/>
          </a:solidFill>
          <a:ln w="285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inux Biolinum" panose="02000503000000000000" pitchFamily="2" charset="0"/>
              <a:ea typeface="等线" panose="02010600030101010101" pitchFamily="2" charset="-122"/>
              <a:cs typeface="Linux Biolinum" panose="02000503000000000000" pitchFamily="2" charset="0"/>
            </a:endParaRPr>
          </a:p>
        </p:txBody>
      </p:sp>
      <p:sp>
        <p:nvSpPr>
          <p:cNvPr id="44" name="文本框 43">
            <a:extLst>
              <a:ext uri="{FF2B5EF4-FFF2-40B4-BE49-F238E27FC236}">
                <a16:creationId xmlns:a16="http://schemas.microsoft.com/office/drawing/2014/main" id="{6E469E2C-896C-4FFD-976C-213C7295FECF}"/>
              </a:ext>
            </a:extLst>
          </p:cNvPr>
          <p:cNvSpPr txBox="1"/>
          <p:nvPr/>
        </p:nvSpPr>
        <p:spPr>
          <a:xfrm>
            <a:off x="9212729" y="5900898"/>
            <a:ext cx="17346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altLang="zh-CN" sz="2400" dirty="0">
                <a:solidFill>
                  <a:prstClr val="black"/>
                </a:solidFill>
                <a:latin typeface="Linux Biolinum" panose="02000503000000000000" pitchFamily="2" charset="0"/>
                <a:ea typeface="Linux Biolinum" panose="02000503000000000000" pitchFamily="2" charset="0"/>
                <a:cs typeface="Linux Biolinum" panose="02000503000000000000" pitchFamily="2" charset="0"/>
              </a:rPr>
              <a:t>Solutions</a:t>
            </a:r>
            <a:endParaRPr lang="zh-CN" altLang="en-US" sz="2400" dirty="0">
              <a:solidFill>
                <a:prstClr val="black"/>
              </a:solidFill>
              <a:latin typeface="Linux Biolinum" panose="02000503000000000000" pitchFamily="2" charset="0"/>
              <a:cs typeface="Linux Biolinum" panose="02000503000000000000" pitchFamily="2" charset="0"/>
            </a:endParaRPr>
          </a:p>
        </p:txBody>
      </p:sp>
      <p:sp>
        <p:nvSpPr>
          <p:cNvPr id="45" name="文本框 44">
            <a:extLst>
              <a:ext uri="{FF2B5EF4-FFF2-40B4-BE49-F238E27FC236}">
                <a16:creationId xmlns:a16="http://schemas.microsoft.com/office/drawing/2014/main" id="{B85F22D4-F0AD-48DE-A9D0-DD3BE66A0BFD}"/>
              </a:ext>
            </a:extLst>
          </p:cNvPr>
          <p:cNvSpPr txBox="1"/>
          <p:nvPr/>
        </p:nvSpPr>
        <p:spPr>
          <a:xfrm>
            <a:off x="6532943" y="5921725"/>
            <a:ext cx="27263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altLang="zh-CN" sz="2400" dirty="0">
                <a:solidFill>
                  <a:prstClr val="black"/>
                </a:solidFill>
                <a:latin typeface="Linux Biolinum" panose="02000503000000000000" pitchFamily="2" charset="0"/>
                <a:ea typeface="Linux Biolinum" panose="02000503000000000000" pitchFamily="2" charset="0"/>
                <a:cs typeface="Linux Biolinum" panose="02000503000000000000" pitchFamily="2" charset="0"/>
              </a:rPr>
              <a:t>Candidate set</a:t>
            </a:r>
            <a:endParaRPr lang="zh-CN" altLang="en-US" sz="2400" dirty="0">
              <a:solidFill>
                <a:prstClr val="black"/>
              </a:solidFill>
              <a:latin typeface="Linux Biolinum" panose="02000503000000000000" pitchFamily="2" charset="0"/>
              <a:cs typeface="Linux Biolinum" panose="02000503000000000000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文本框 45">
                <a:extLst>
                  <a:ext uri="{FF2B5EF4-FFF2-40B4-BE49-F238E27FC236}">
                    <a16:creationId xmlns:a16="http://schemas.microsoft.com/office/drawing/2014/main" id="{D675C8F8-B648-4D3E-BE91-666D569DDFD6}"/>
                  </a:ext>
                </a:extLst>
              </p:cNvPr>
              <p:cNvSpPr txBox="1"/>
              <p:nvPr/>
            </p:nvSpPr>
            <p:spPr>
              <a:xfrm>
                <a:off x="6621250" y="5527730"/>
                <a:ext cx="272630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4572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CN" sz="24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S</m:t>
                      </m:r>
                    </m:oMath>
                  </m:oMathPara>
                </a14:m>
                <a:endParaRPr lang="zh-CN" altLang="en-US" sz="2400" dirty="0">
                  <a:solidFill>
                    <a:prstClr val="black"/>
                  </a:solidFill>
                  <a:latin typeface="Linux Biolinum" panose="02000503000000000000" pitchFamily="2" charset="0"/>
                  <a:cs typeface="Linux Biolinum" panose="02000503000000000000" pitchFamily="2" charset="0"/>
                </a:endParaRPr>
              </a:p>
            </p:txBody>
          </p:sp>
        </mc:Choice>
        <mc:Fallback xmlns="">
          <p:sp>
            <p:nvSpPr>
              <p:cNvPr id="46" name="文本框 45">
                <a:extLst>
                  <a:ext uri="{FF2B5EF4-FFF2-40B4-BE49-F238E27FC236}">
                    <a16:creationId xmlns:a16="http://schemas.microsoft.com/office/drawing/2014/main" id="{D675C8F8-B648-4D3E-BE91-666D569DDF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21250" y="5527730"/>
                <a:ext cx="2726309" cy="46166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9" name="文本框 48">
            <a:extLst>
              <a:ext uri="{FF2B5EF4-FFF2-40B4-BE49-F238E27FC236}">
                <a16:creationId xmlns:a16="http://schemas.microsoft.com/office/drawing/2014/main" id="{D71EE02A-5BEE-4190-B55C-9D48086BC89E}"/>
              </a:ext>
            </a:extLst>
          </p:cNvPr>
          <p:cNvSpPr txBox="1"/>
          <p:nvPr/>
        </p:nvSpPr>
        <p:spPr>
          <a:xfrm>
            <a:off x="1397000" y="5921725"/>
            <a:ext cx="27263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altLang="zh-CN" sz="2400" dirty="0">
                <a:solidFill>
                  <a:prstClr val="black"/>
                </a:solidFill>
                <a:latin typeface="Linux Biolinum" panose="02000503000000000000" pitchFamily="2" charset="0"/>
                <a:ea typeface="Linux Biolinum" panose="02000503000000000000" pitchFamily="2" charset="0"/>
                <a:cs typeface="Linux Biolinum" panose="02000503000000000000" pitchFamily="2" charset="0"/>
              </a:rPr>
              <a:t>Configurations</a:t>
            </a:r>
            <a:endParaRPr lang="zh-CN" altLang="en-US" sz="2400" dirty="0">
              <a:solidFill>
                <a:prstClr val="black"/>
              </a:solidFill>
              <a:latin typeface="Linux Biolinum" panose="02000503000000000000" pitchFamily="2" charset="0"/>
              <a:cs typeface="Linux Biolinum" panose="02000503000000000000" pitchFamily="2" charset="0"/>
            </a:endParaRPr>
          </a:p>
        </p:txBody>
      </p:sp>
      <p:sp>
        <p:nvSpPr>
          <p:cNvPr id="52" name="箭头: 右 51">
            <a:extLst>
              <a:ext uri="{FF2B5EF4-FFF2-40B4-BE49-F238E27FC236}">
                <a16:creationId xmlns:a16="http://schemas.microsoft.com/office/drawing/2014/main" id="{922A8200-4ED2-4235-9953-FD3BDBA9C28D}"/>
              </a:ext>
            </a:extLst>
          </p:cNvPr>
          <p:cNvSpPr/>
          <p:nvPr/>
        </p:nvSpPr>
        <p:spPr>
          <a:xfrm>
            <a:off x="3984740" y="4273176"/>
            <a:ext cx="382450" cy="296960"/>
          </a:xfrm>
          <a:prstGeom prst="rightArrow">
            <a:avLst>
              <a:gd name="adj1" fmla="val 31676"/>
              <a:gd name="adj2" fmla="val 47381"/>
            </a:avLst>
          </a:prstGeom>
          <a:solidFill>
            <a:sysClr val="windowText" lastClr="000000"/>
          </a:solidFill>
          <a:ln w="12700" cap="flat" cmpd="sng" algn="ctr">
            <a:solidFill>
              <a:sysClr val="windowText" lastClr="000000">
                <a:shade val="50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inux Biolinum" panose="02000503000000000000" pitchFamily="2" charset="0"/>
              <a:ea typeface="等线" panose="02010600030101010101" pitchFamily="2" charset="-122"/>
              <a:cs typeface="Linux Biolinum" panose="02000503000000000000" pitchFamily="2" charset="0"/>
            </a:endParaRPr>
          </a:p>
        </p:txBody>
      </p:sp>
      <p:sp>
        <p:nvSpPr>
          <p:cNvPr id="53" name="箭头: 右 52">
            <a:extLst>
              <a:ext uri="{FF2B5EF4-FFF2-40B4-BE49-F238E27FC236}">
                <a16:creationId xmlns:a16="http://schemas.microsoft.com/office/drawing/2014/main" id="{4499C986-5A8E-4C4C-98D5-490BC59FA6CA}"/>
              </a:ext>
            </a:extLst>
          </p:cNvPr>
          <p:cNvSpPr/>
          <p:nvPr/>
        </p:nvSpPr>
        <p:spPr>
          <a:xfrm>
            <a:off x="6755852" y="4265385"/>
            <a:ext cx="382450" cy="296960"/>
          </a:xfrm>
          <a:prstGeom prst="rightArrow">
            <a:avLst>
              <a:gd name="adj1" fmla="val 31676"/>
              <a:gd name="adj2" fmla="val 47381"/>
            </a:avLst>
          </a:prstGeom>
          <a:solidFill>
            <a:sysClr val="windowText" lastClr="000000"/>
          </a:solidFill>
          <a:ln w="12700" cap="flat" cmpd="sng" algn="ctr">
            <a:solidFill>
              <a:sysClr val="windowText" lastClr="000000">
                <a:shade val="50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inux Biolinum" panose="02000503000000000000" pitchFamily="2" charset="0"/>
              <a:ea typeface="等线" panose="02010600030101010101" pitchFamily="2" charset="-122"/>
              <a:cs typeface="Linux Biolinum" panose="02000503000000000000" pitchFamily="2" charset="0"/>
            </a:endParaRPr>
          </a:p>
        </p:txBody>
      </p:sp>
      <p:sp>
        <p:nvSpPr>
          <p:cNvPr id="54" name="箭头: 右 53">
            <a:extLst>
              <a:ext uri="{FF2B5EF4-FFF2-40B4-BE49-F238E27FC236}">
                <a16:creationId xmlns:a16="http://schemas.microsoft.com/office/drawing/2014/main" id="{84F2C482-1321-4072-AC66-D5106073353B}"/>
              </a:ext>
            </a:extLst>
          </p:cNvPr>
          <p:cNvSpPr/>
          <p:nvPr/>
        </p:nvSpPr>
        <p:spPr>
          <a:xfrm>
            <a:off x="8884960" y="4259282"/>
            <a:ext cx="382450" cy="296960"/>
          </a:xfrm>
          <a:prstGeom prst="rightArrow">
            <a:avLst>
              <a:gd name="adj1" fmla="val 31676"/>
              <a:gd name="adj2" fmla="val 47381"/>
            </a:avLst>
          </a:prstGeom>
          <a:solidFill>
            <a:sysClr val="windowText" lastClr="000000"/>
          </a:solidFill>
          <a:ln w="12700" cap="flat" cmpd="sng" algn="ctr">
            <a:solidFill>
              <a:sysClr val="windowText" lastClr="000000">
                <a:shade val="50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inux Biolinum" panose="02000503000000000000" pitchFamily="2" charset="0"/>
              <a:ea typeface="等线" panose="02010600030101010101" pitchFamily="2" charset="-122"/>
              <a:cs typeface="Linux Biolinum" panose="02000503000000000000" pitchFamily="2" charset="0"/>
            </a:endParaRPr>
          </a:p>
        </p:txBody>
      </p:sp>
      <p:sp>
        <p:nvSpPr>
          <p:cNvPr id="55" name="椭圆 54">
            <a:extLst>
              <a:ext uri="{FF2B5EF4-FFF2-40B4-BE49-F238E27FC236}">
                <a16:creationId xmlns:a16="http://schemas.microsoft.com/office/drawing/2014/main" id="{3DEE29B1-0331-42B2-8A27-5014107891F6}"/>
              </a:ext>
            </a:extLst>
          </p:cNvPr>
          <p:cNvSpPr/>
          <p:nvPr/>
        </p:nvSpPr>
        <p:spPr>
          <a:xfrm>
            <a:off x="10101027" y="3047074"/>
            <a:ext cx="116553" cy="132748"/>
          </a:xfrm>
          <a:prstGeom prst="ellipse">
            <a:avLst/>
          </a:prstGeom>
          <a:solidFill>
            <a:sysClr val="window" lastClr="FFFFFF"/>
          </a:solidFill>
          <a:ln w="285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inux Biolinum" panose="02000503000000000000" pitchFamily="2" charset="0"/>
              <a:ea typeface="等线" panose="02010600030101010101" pitchFamily="2" charset="-122"/>
              <a:cs typeface="Linux Biolinum" panose="02000503000000000000" pitchFamily="2" charset="0"/>
            </a:endParaRPr>
          </a:p>
        </p:txBody>
      </p:sp>
      <p:cxnSp>
        <p:nvCxnSpPr>
          <p:cNvPr id="56" name="直接连接符 55">
            <a:extLst>
              <a:ext uri="{FF2B5EF4-FFF2-40B4-BE49-F238E27FC236}">
                <a16:creationId xmlns:a16="http://schemas.microsoft.com/office/drawing/2014/main" id="{F45D61D1-4C10-485C-BD2B-21C414B43531}"/>
              </a:ext>
            </a:extLst>
          </p:cNvPr>
          <p:cNvCxnSpPr>
            <a:cxnSpLocks/>
            <a:stCxn id="39" idx="7"/>
            <a:endCxn id="55" idx="3"/>
          </p:cNvCxnSpPr>
          <p:nvPr/>
        </p:nvCxnSpPr>
        <p:spPr>
          <a:xfrm flipV="1">
            <a:off x="9780988" y="3160378"/>
            <a:ext cx="337109" cy="960444"/>
          </a:xfrm>
          <a:prstGeom prst="line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57" name="直接连接符 56">
            <a:extLst>
              <a:ext uri="{FF2B5EF4-FFF2-40B4-BE49-F238E27FC236}">
                <a16:creationId xmlns:a16="http://schemas.microsoft.com/office/drawing/2014/main" id="{CB483DC4-170B-4493-B0EF-8427661EDB88}"/>
              </a:ext>
            </a:extLst>
          </p:cNvPr>
          <p:cNvCxnSpPr>
            <a:stCxn id="39" idx="4"/>
            <a:endCxn id="40" idx="0"/>
          </p:cNvCxnSpPr>
          <p:nvPr/>
        </p:nvCxnSpPr>
        <p:spPr>
          <a:xfrm flipH="1">
            <a:off x="9724039" y="4234130"/>
            <a:ext cx="15743" cy="653662"/>
          </a:xfrm>
          <a:prstGeom prst="line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58" name="直接连接符 57">
            <a:extLst>
              <a:ext uri="{FF2B5EF4-FFF2-40B4-BE49-F238E27FC236}">
                <a16:creationId xmlns:a16="http://schemas.microsoft.com/office/drawing/2014/main" id="{E4B62880-7EED-456D-AFB5-BB11D10EF7EC}"/>
              </a:ext>
            </a:extLst>
          </p:cNvPr>
          <p:cNvCxnSpPr>
            <a:stCxn id="40" idx="4"/>
            <a:endCxn id="43" idx="1"/>
          </p:cNvCxnSpPr>
          <p:nvPr/>
        </p:nvCxnSpPr>
        <p:spPr>
          <a:xfrm>
            <a:off x="9724039" y="5020539"/>
            <a:ext cx="310296" cy="631295"/>
          </a:xfrm>
          <a:prstGeom prst="line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59" name="直接连接符 58">
            <a:extLst>
              <a:ext uri="{FF2B5EF4-FFF2-40B4-BE49-F238E27FC236}">
                <a16:creationId xmlns:a16="http://schemas.microsoft.com/office/drawing/2014/main" id="{729ACC62-8AD0-471C-8D5E-508540CB509F}"/>
              </a:ext>
            </a:extLst>
          </p:cNvPr>
          <p:cNvCxnSpPr>
            <a:stCxn id="55" idx="5"/>
            <a:endCxn id="42" idx="1"/>
          </p:cNvCxnSpPr>
          <p:nvPr/>
        </p:nvCxnSpPr>
        <p:spPr>
          <a:xfrm>
            <a:off x="10200511" y="3160378"/>
            <a:ext cx="235365" cy="1002031"/>
          </a:xfrm>
          <a:prstGeom prst="line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60" name="直接连接符 59">
            <a:extLst>
              <a:ext uri="{FF2B5EF4-FFF2-40B4-BE49-F238E27FC236}">
                <a16:creationId xmlns:a16="http://schemas.microsoft.com/office/drawing/2014/main" id="{99CFF3A4-86EF-4CF9-B23B-883B22144FB2}"/>
              </a:ext>
            </a:extLst>
          </p:cNvPr>
          <p:cNvCxnSpPr>
            <a:stCxn id="42" idx="4"/>
            <a:endCxn id="41" idx="0"/>
          </p:cNvCxnSpPr>
          <p:nvPr/>
        </p:nvCxnSpPr>
        <p:spPr>
          <a:xfrm>
            <a:off x="10477084" y="4275719"/>
            <a:ext cx="1" cy="593378"/>
          </a:xfrm>
          <a:prstGeom prst="line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61" name="直接连接符 60">
            <a:extLst>
              <a:ext uri="{FF2B5EF4-FFF2-40B4-BE49-F238E27FC236}">
                <a16:creationId xmlns:a16="http://schemas.microsoft.com/office/drawing/2014/main" id="{A546AC82-CD45-40FD-8087-712847663280}"/>
              </a:ext>
            </a:extLst>
          </p:cNvPr>
          <p:cNvCxnSpPr>
            <a:stCxn id="41" idx="3"/>
            <a:endCxn id="43" idx="7"/>
          </p:cNvCxnSpPr>
          <p:nvPr/>
        </p:nvCxnSpPr>
        <p:spPr>
          <a:xfrm flipH="1">
            <a:off x="10116749" y="4982404"/>
            <a:ext cx="319128" cy="669432"/>
          </a:xfrm>
          <a:prstGeom prst="line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62" name="椭圆 61">
            <a:extLst>
              <a:ext uri="{FF2B5EF4-FFF2-40B4-BE49-F238E27FC236}">
                <a16:creationId xmlns:a16="http://schemas.microsoft.com/office/drawing/2014/main" id="{1602C022-0DB8-4178-81E5-C2F06424B4DB}"/>
              </a:ext>
            </a:extLst>
          </p:cNvPr>
          <p:cNvSpPr/>
          <p:nvPr/>
        </p:nvSpPr>
        <p:spPr>
          <a:xfrm>
            <a:off x="2763404" y="3189481"/>
            <a:ext cx="116553" cy="132748"/>
          </a:xfrm>
          <a:prstGeom prst="ellipse">
            <a:avLst/>
          </a:prstGeom>
          <a:solidFill>
            <a:sysClr val="window" lastClr="FFFFFF"/>
          </a:solidFill>
          <a:ln w="285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inux Biolinum" panose="02000503000000000000" pitchFamily="2" charset="0"/>
              <a:ea typeface="等线" panose="02010600030101010101" pitchFamily="2" charset="-122"/>
              <a:cs typeface="Linux Biolinum" panose="02000503000000000000" pitchFamily="2" charset="0"/>
            </a:endParaRPr>
          </a:p>
        </p:txBody>
      </p:sp>
      <p:pic>
        <p:nvPicPr>
          <p:cNvPr id="63" name="图片 62">
            <a:extLst>
              <a:ext uri="{FF2B5EF4-FFF2-40B4-BE49-F238E27FC236}">
                <a16:creationId xmlns:a16="http://schemas.microsoft.com/office/drawing/2014/main" id="{330E748B-8605-44C2-84AF-0920BDF59B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29000"/>
                    </a14:imgEffect>
                    <a14:imgEffect>
                      <a14:saturation sat="66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18277" y="2804654"/>
            <a:ext cx="560095" cy="600169"/>
          </a:xfrm>
          <a:prstGeom prst="rect">
            <a:avLst/>
          </a:prstGeom>
        </p:spPr>
      </p:pic>
      <p:sp>
        <p:nvSpPr>
          <p:cNvPr id="65" name="矩形: 圆角 64">
            <a:extLst>
              <a:ext uri="{FF2B5EF4-FFF2-40B4-BE49-F238E27FC236}">
                <a16:creationId xmlns:a16="http://schemas.microsoft.com/office/drawing/2014/main" id="{D65AD718-C68B-4EBD-A607-65D73B73A393}"/>
              </a:ext>
            </a:extLst>
          </p:cNvPr>
          <p:cNvSpPr/>
          <p:nvPr/>
        </p:nvSpPr>
        <p:spPr>
          <a:xfrm>
            <a:off x="4359806" y="3676828"/>
            <a:ext cx="2396046" cy="148965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3600" dirty="0">
                <a:latin typeface="+mj-lt"/>
              </a:rPr>
              <a:t>?</a:t>
            </a:r>
            <a:endParaRPr lang="zh-CN" altLang="en-US" sz="3600" dirty="0">
              <a:latin typeface="+mj-lt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DC69356A-693E-416D-B23F-72E38F30AA1F}"/>
                  </a:ext>
                </a:extLst>
              </p:cNvPr>
              <p:cNvSpPr txBox="1"/>
              <p:nvPr/>
            </p:nvSpPr>
            <p:spPr>
              <a:xfrm>
                <a:off x="296693" y="3053153"/>
                <a:ext cx="11598613" cy="896720"/>
              </a:xfrm>
              <a:prstGeom prst="rect">
                <a:avLst/>
              </a:prstGeom>
              <a:solidFill>
                <a:schemeClr val="tx1">
                  <a:alpha val="68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4800" b="0" i="1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altLang="zh-CN" sz="4800" b="0" i="1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CN" sz="4800" b="1" i="1" dirty="0" smtClean="0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4800" b="1" i="1" dirty="0" smtClean="0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𝒕</m:t>
                          </m:r>
                        </m:e>
                        <m:sub>
                          <m:r>
                            <a:rPr lang="en-US" altLang="zh-CN" sz="4800" b="1" i="0" dirty="0" smtClean="0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𝐭𝐮𝐩𝐥𝐞</m:t>
                          </m:r>
                          <m:r>
                            <a:rPr lang="en-US" altLang="zh-CN" sz="4800" b="1" i="0" dirty="0" smtClean="0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altLang="zh-CN" sz="4800" b="1" i="0" dirty="0" smtClean="0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𝐬𝐞𝐥𝐞𝐜𝐭𝐢𝐨𝐧</m:t>
                          </m:r>
                        </m:sub>
                      </m:sSub>
                      <m:r>
                        <a:rPr lang="en-US" altLang="zh-CN" sz="4800" b="1" i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begChr m:val="|"/>
                          <m:endChr m:val="|"/>
                          <m:ctrlPr>
                            <a:rPr lang="en-US" altLang="zh-CN" sz="4800" b="1" i="1" dirty="0" smtClean="0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4800" b="1" i="0" dirty="0" smtClean="0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𝐒</m:t>
                          </m:r>
                        </m:e>
                      </m:d>
                      <m:sSub>
                        <m:sSubPr>
                          <m:ctrlPr>
                            <a:rPr lang="en-US" altLang="zh-CN" sz="4800" i="1" dirty="0" smtClean="0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4800" b="0" i="1" dirty="0" smtClean="0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altLang="zh-CN" sz="4800" b="0" i="1" dirty="0" smtClean="0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4800" b="0" i="0" dirty="0" smtClean="0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solve</m:t>
                          </m:r>
                          <m:r>
                            <a:rPr lang="en-US" altLang="zh-CN" sz="4800" b="0" i="0" dirty="0" smtClean="0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altLang="zh-CN" sz="4800" b="0" i="0" dirty="0" smtClean="0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each</m:t>
                          </m:r>
                          <m:r>
                            <a:rPr lang="en-US" altLang="zh-CN" sz="4800" b="0" i="0" dirty="0" smtClean="0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altLang="zh-CN" sz="4800" b="0" i="0" dirty="0" smtClean="0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tuple</m:t>
                          </m:r>
                        </m:sub>
                      </m:sSub>
                    </m:oMath>
                  </m:oMathPara>
                </a14:m>
                <a:endParaRPr lang="zh-CN" altLang="en-US" sz="48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DC69356A-693E-416D-B23F-72E38F30AA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6693" y="3053153"/>
                <a:ext cx="11598613" cy="89672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35402308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7881">
        <p159:morph option="byObject"/>
      </p:transition>
    </mc:Choice>
    <mc:Fallback xmlns="">
      <p:transition spd="slow" advTm="788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AF3BCF-9DE2-7DC6-4CF8-3105EA1DF4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95871" y="1245870"/>
            <a:ext cx="6359809" cy="2228851"/>
          </a:xfrm>
        </p:spPr>
        <p:txBody>
          <a:bodyPr/>
          <a:lstStyle/>
          <a:p>
            <a:r>
              <a:rPr lang="en-US" dirty="0"/>
              <a:t>PRELIMINARIES</a:t>
            </a:r>
          </a:p>
        </p:txBody>
      </p:sp>
    </p:spTree>
    <p:extLst>
      <p:ext uri="{BB962C8B-B14F-4D97-AF65-F5344CB8AC3E}">
        <p14:creationId xmlns:p14="http://schemas.microsoft.com/office/powerpoint/2010/main" val="4058122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79"/>
    </mc:Choice>
    <mc:Fallback xmlns="">
      <p:transition spd="slow" advTm="1279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8F298BDD-E85F-4594-838D-9A485B87AC66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</a:blip>
          <a:stretch>
            <a:fillRect/>
          </a:stretch>
        </p:blipFill>
        <p:spPr>
          <a:xfrm>
            <a:off x="1563686" y="3748194"/>
            <a:ext cx="9064619" cy="1136274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D80814DA-450B-46A3-A128-D35FB609B8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4000" dirty="0"/>
              <a:t>Recap: Specular Polynomials [Fan et al. 2024]</a:t>
            </a:r>
            <a:endParaRPr lang="zh-CN" altLang="en-US" sz="40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6903C2ED-D5D1-4D1A-A2A0-1E774262C12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altLang="zh-CN" dirty="0"/>
                  <a:t>Multivariate polynomial constraints </a:t>
                </a:r>
                <a14:m>
                  <m:oMath xmlns:m="http://schemas.openxmlformats.org/officeDocument/2006/math"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𝐹</m:t>
                    </m:r>
                    <m:d>
                      <m:d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1" i="1">
                                <a:latin typeface="Cambria Math" panose="02040503050406030204" pitchFamily="18" charset="0"/>
                              </a:rPr>
                              <m:t>𝒖</m:t>
                            </m:r>
                          </m:e>
                          <m:sub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b>
                        </m:sSub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1" i="1">
                                <a:latin typeface="Cambria Math" panose="02040503050406030204" pitchFamily="18" charset="0"/>
                              </a:rPr>
                              <m:t>𝒖</m:t>
                            </m:r>
                          </m:e>
                          <m:sub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1" i="1">
                                <a:latin typeface="Cambria Math" panose="02040503050406030204" pitchFamily="18" charset="0"/>
                              </a:rPr>
                              <m:t>𝒖</m:t>
                            </m:r>
                          </m:e>
                          <m:sub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+1</m:t>
                            </m:r>
                          </m:sub>
                        </m:sSub>
                      </m:e>
                    </m:d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endParaRPr lang="en-US" altLang="zh-CN" dirty="0"/>
              </a:p>
              <a:p>
                <a:endParaRPr lang="en-US" altLang="zh-CN" dirty="0"/>
              </a:p>
              <a:p>
                <a:pPr marL="0" indent="0">
                  <a:buNone/>
                </a:pPr>
                <a:endParaRPr lang="en-US" altLang="zh-CN" dirty="0"/>
              </a:p>
              <a:p>
                <a:r>
                  <a:rPr lang="en-US" altLang="zh-CN" dirty="0"/>
                  <a:t>Rational coordinate mapping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b="1" i="1" smtClean="0">
                            <a:latin typeface="Cambria Math" panose="02040503050406030204" pitchFamily="18" charset="0"/>
                          </a:rPr>
                          <m:t>𝒖</m:t>
                        </m:r>
                      </m:e>
                      <m: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+1</m:t>
                        </m:r>
                      </m:sub>
                    </m:sSub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zh-CN" b="0" i="1" smtClean="0">
                        <a:latin typeface="Cambria Math" panose="02040503050406030204" pitchFamily="18" charset="0"/>
                      </a:rPr>
                      <m:t>𝑓</m:t>
                    </m:r>
                    <m:d>
                      <m:dPr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1" i="1" smtClean="0">
                                <a:latin typeface="Cambria Math" panose="02040503050406030204" pitchFamily="18" charset="0"/>
                              </a:rPr>
                              <m:t>𝒖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1" i="1" smtClean="0">
                                <a:latin typeface="Cambria Math" panose="02040503050406030204" pitchFamily="18" charset="0"/>
                              </a:rPr>
                              <m:t>𝒖</m:t>
                            </m:r>
                          </m:e>
                          <m:sub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𝑖</m:t>
                            </m:r>
                            <m:r>
                              <a:rPr lang="en-US" altLang="zh-CN" b="0" i="1" smtClean="0"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b>
                        </m:sSub>
                      </m:e>
                    </m:d>
                  </m:oMath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6903C2ED-D5D1-4D1A-A2A0-1E774262C12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4"/>
                <a:stretch>
                  <a:fillRect l="-1043" t="-2381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图片 4">
            <a:extLst>
              <a:ext uri="{FF2B5EF4-FFF2-40B4-BE49-F238E27FC236}">
                <a16:creationId xmlns:a16="http://schemas.microsoft.com/office/drawing/2014/main" id="{E285A19D-49DC-47B6-A5B7-744DC049C8E7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70000" contrast="-70000"/>
          </a:blip>
          <a:stretch>
            <a:fillRect/>
          </a:stretch>
        </p:blipFill>
        <p:spPr>
          <a:xfrm>
            <a:off x="1479548" y="2269959"/>
            <a:ext cx="9232901" cy="106299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A53CA8D-3CE3-486D-84EE-FBFE75101280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70000" contrast="-70000"/>
          </a:blip>
          <a:stretch>
            <a:fillRect/>
          </a:stretch>
        </p:blipFill>
        <p:spPr>
          <a:xfrm>
            <a:off x="1845726" y="4866101"/>
            <a:ext cx="8500535" cy="105722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F2ED0B77-621D-4F21-9DBD-6422C5AB0F14}"/>
              </a:ext>
            </a:extLst>
          </p:cNvPr>
          <p:cNvPicPr>
            <a:picLocks noChangeAspect="1"/>
          </p:cNvPicPr>
          <p:nvPr/>
        </p:nvPicPr>
        <p:blipFill>
          <a:blip r:embed="rId7">
            <a:lum bright="70000" contrast="-70000"/>
          </a:blip>
          <a:stretch>
            <a:fillRect/>
          </a:stretch>
        </p:blipFill>
        <p:spPr>
          <a:xfrm>
            <a:off x="2620427" y="5904962"/>
            <a:ext cx="6951134" cy="54400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64624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258"/>
    </mc:Choice>
    <mc:Fallback xmlns="">
      <p:transition spd="slow" advTm="252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0AFCE34-5F4B-4E44-9116-E98B6673F4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Bernstein polynomial basis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1D71EEC1-BD9C-4806-8E5A-06A703C724A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790699"/>
                <a:ext cx="10515600" cy="4386263"/>
              </a:xfrm>
            </p:spPr>
            <p:txBody>
              <a:bodyPr/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CN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=0</m:t>
                          </m:r>
                        </m:sub>
                        <m:sup>
                          <m: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sSubSup>
                            <m:sSubSupPr>
                              <m:ctrlPr>
                                <a:rPr lang="en-US" altLang="zh-CN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en-US" altLang="zh-CN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sup>
                          </m:sSubSup>
                          <m:sSup>
                            <m:sSupPr>
                              <m:ctrlPr>
                                <a:rPr lang="en-US" altLang="zh-CN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CN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altLang="zh-CN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altLang="zh-CN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1−</m:t>
                                  </m:r>
                                  <m:r>
                                    <a:rPr lang="en-US" altLang="zh-CN" b="0" i="1" smtClean="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altLang="zh-CN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altLang="zh-CN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altLang="zh-CN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US" altLang="zh-CN" dirty="0"/>
              </a:p>
              <a:p>
                <a:endParaRPr lang="zh-CN" altLang="en-US" dirty="0"/>
              </a:p>
              <a:p>
                <a:endParaRPr lang="zh-CN" altLang="en-US" dirty="0"/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1D71EEC1-BD9C-4806-8E5A-06A703C724A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790699"/>
                <a:ext cx="10515600" cy="4386263"/>
              </a:xfr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图片 6">
            <a:extLst>
              <a:ext uri="{FF2B5EF4-FFF2-40B4-BE49-F238E27FC236}">
                <a16:creationId xmlns:a16="http://schemas.microsoft.com/office/drawing/2014/main" id="{8EE017AF-F498-48FF-A9B5-80ECDECD1B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543" y="3308747"/>
            <a:ext cx="11110913" cy="2777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706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422"/>
    </mc:Choice>
    <mc:Fallback xmlns="">
      <p:transition spd="slow" advTm="11422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3AA5E933-C85B-450F-8958-F35DF98A29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2915" y="3429000"/>
            <a:ext cx="3889710" cy="311176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83D33F01-2DA9-4E1C-8945-CDE12C79DB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2030" y="3381106"/>
            <a:ext cx="3889711" cy="3111769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A0AFCE34-5F4B-4E44-9116-E98B6673F4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Bounding the range of polynomials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1D71EEC1-BD9C-4806-8E5A-06A703C724A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0" y="1690688"/>
                <a:ext cx="10515600" cy="4585230"/>
              </a:xfrm>
            </p:spPr>
            <p:txBody>
              <a:bodyPr/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altLang="zh-CN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=0</m:t>
                          </m:r>
                        </m:sub>
                        <m:sup>
                          <m:r>
                            <a:rPr lang="en-US" altLang="zh-CN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sSubSup>
                            <m:sSubSupPr>
                              <m:ctrlPr>
                                <a:rPr lang="en-US" altLang="zh-CN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US" altLang="zh-CN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  <m:sup>
                              <m:r>
                                <a:rPr lang="en-US" altLang="zh-CN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sup>
                          </m:sSubSup>
                          <m:sSup>
                            <m:sSupPr>
                              <m:ctrlPr>
                                <a:rPr lang="en-US" altLang="zh-CN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altLang="zh-CN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altLang="zh-CN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altLang="zh-CN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altLang="zh-CN" b="0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zh-CN" b="0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1−</m:t>
                                  </m:r>
                                  <m:r>
                                    <a:rPr lang="en-US" altLang="zh-CN" b="0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altLang="zh-CN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altLang="zh-CN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altLang="zh-CN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en-US" altLang="zh-CN" dirty="0"/>
              </a:p>
              <a:p>
                <a14:m>
                  <m:oMath xmlns:m="http://schemas.openxmlformats.org/officeDocument/2006/math">
                    <m:d>
                      <m:dPr>
                        <m:ctrlPr>
                          <a:rPr lang="en-US" altLang="zh-CN" i="1" smtClean="0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zh-CN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US" altLang="zh-CN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zh-CN" i="1">
                            <a:solidFill>
                              <a:srgbClr val="0070C0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d>
                          <m:dPr>
                            <m:ctrlPr>
                              <a:rPr lang="en-US" altLang="zh-CN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i="1">
                                <a:solidFill>
                                  <a:srgbClr val="0070C0"/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</m:d>
                  </m:oMath>
                </a14:m>
                <a:r>
                  <a:rPr lang="en-US" altLang="zh-CN" dirty="0">
                    <a:solidFill>
                      <a:srgbClr val="0070C0"/>
                    </a:solidFill>
                  </a:rPr>
                  <a:t> </a:t>
                </a:r>
                <a:r>
                  <a:rPr lang="en-US" altLang="zh-CN" dirty="0"/>
                  <a:t>falls in the </a:t>
                </a:r>
                <a:r>
                  <a:rPr lang="en-US" altLang="zh-CN" dirty="0">
                    <a:solidFill>
                      <a:srgbClr val="C00000"/>
                    </a:solidFill>
                  </a:rPr>
                  <a:t>convex hull </a:t>
                </a:r>
                <a:r>
                  <a:rPr lang="en-US" altLang="zh-CN" dirty="0"/>
                  <a:t>formed by 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US" altLang="zh-CN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en-US" altLang="zh-CN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num>
                              <m:den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den>
                            </m:f>
                            <m:r>
                              <a:rPr lang="en-US" altLang="zh-CN" i="1">
                                <a:latin typeface="Cambria Math" panose="02040503050406030204" pitchFamily="18" charset="0"/>
                              </a:rPr>
                              <m:t>, </m:t>
                            </m:r>
                            <m:sSubSup>
                              <m:sSubSupPr>
                                <m:ctrlP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  <m:t>𝑏</m:t>
                                </m:r>
                              </m:e>
                              <m:sub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  <m:t>𝑖</m:t>
                                </m:r>
                              </m:sub>
                              <m:sup>
                                <m:r>
                                  <a:rPr lang="en-US" altLang="zh-CN" i="1">
                                    <a:latin typeface="Cambria Math" panose="02040503050406030204" pitchFamily="18" charset="0"/>
                                  </a:rPr>
                                  <m:t>𝑓</m:t>
                                </m:r>
                              </m:sup>
                            </m:sSubSup>
                          </m:e>
                        </m:d>
                      </m:e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0≤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≤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d>
                  </m:oMath>
                </a14:m>
                <a:endParaRPr lang="zh-CN" altLang="en-US" dirty="0"/>
              </a:p>
              <a:p>
                <a:endParaRPr lang="zh-CN" altLang="en-US" dirty="0"/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1D71EEC1-BD9C-4806-8E5A-06A703C724A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690688"/>
                <a:ext cx="10515600" cy="4585230"/>
              </a:xfr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91524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83"/>
    </mc:Choice>
    <mc:Fallback xmlns="">
      <p:transition spd="slow" advTm="7883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7357A21-C956-4FA6-A372-BA789DC334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Bounding the range of rational functions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60F327AA-5DCB-4F42-8030-CCBCB5DB545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altLang="zh-CN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sSubSup>
                            <m:sSubSupPr>
                              <m:ctrlPr>
                                <a:rPr lang="en-US" altLang="zh-CN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m:rPr>
                                  <m:sty m:val="p"/>
                                </m:rPr>
                                <a:rPr lang="en-US" altLang="zh-CN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min</m:t>
                              </m:r>
                            </m:e>
                            <m:sub>
                              <m:r>
                                <a:rPr lang="en-US" altLang="zh-CN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altLang="zh-CN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=0</m:t>
                              </m:r>
                            </m:sub>
                            <m:sup>
                              <m:r>
                                <a:rPr lang="en-US" altLang="zh-CN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</m:sSubSup>
                        </m:fName>
                        <m:e>
                          <m:f>
                            <m:fPr>
                              <m:ctrlPr>
                                <a:rPr lang="en-US" altLang="zh-CN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Sup>
                                <m:sSubSupPr>
                                  <m:ctrlPr>
                                    <a:rPr lang="en-US" altLang="zh-CN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CN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  <m:sub>
                                  <m:r>
                                    <a:rPr lang="en-US" altLang="zh-CN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  <m:sup>
                                  <m:r>
                                    <a:rPr lang="en-US" altLang="zh-CN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sup>
                              </m:sSubSup>
                            </m:num>
                            <m:den>
                              <m:sSubSup>
                                <m:sSubSupPr>
                                  <m:ctrlPr>
                                    <a:rPr lang="en-US" altLang="zh-CN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CN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  <m:sub>
                                  <m:r>
                                    <a:rPr lang="en-US" altLang="zh-CN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  <m:sup>
                                  <m:r>
                                    <a:rPr lang="en-US" altLang="zh-CN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sup>
                              </m:sSubSup>
                            </m:den>
                          </m:f>
                        </m:e>
                      </m:func>
                      <m:r>
                        <a:rPr lang="en-US" altLang="zh-CN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≤</m:t>
                      </m:r>
                      <m:f>
                        <m:fPr>
                          <m:ctrlP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US" altLang="zh-CN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num>
                        <m:den>
                          <m:r>
                            <a:rPr lang="en-US" altLang="zh-CN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  <m:d>
                            <m:dPr>
                              <m:ctrlPr>
                                <a:rPr lang="en-US" altLang="zh-CN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den>
                      </m:f>
                      <m:r>
                        <a:rPr lang="en-US" altLang="zh-CN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≤</m:t>
                      </m:r>
                      <m:func>
                        <m:funcPr>
                          <m:ctrlPr>
                            <a:rPr lang="en-US" altLang="zh-CN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sSubSup>
                            <m:sSubSupPr>
                              <m:ctrlPr>
                                <a:rPr lang="en-US" altLang="zh-CN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m:rPr>
                                  <m:sty m:val="p"/>
                                </m:rPr>
                                <a:rPr lang="en-US" altLang="zh-CN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max</m:t>
                              </m:r>
                            </m:e>
                            <m:sub>
                              <m:r>
                                <a:rPr lang="en-US" altLang="zh-CN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  <m:r>
                                <a:rPr lang="en-US" altLang="zh-CN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=0</m:t>
                              </m:r>
                            </m:sub>
                            <m:sup>
                              <m:r>
                                <a:rPr lang="en-US" altLang="zh-CN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p>
                          </m:sSubSup>
                        </m:fName>
                        <m:e>
                          <m:f>
                            <m:fPr>
                              <m:ctrlPr>
                                <a:rPr lang="en-US" altLang="zh-CN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Sup>
                                <m:sSubSupPr>
                                  <m:ctrlPr>
                                    <a:rPr lang="en-US" altLang="zh-CN" b="0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CN" b="0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  <m:sub>
                                  <m:r>
                                    <a:rPr lang="en-US" altLang="zh-CN" b="0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  <m:sup>
                                  <m:r>
                                    <a:rPr lang="en-US" altLang="zh-CN" b="0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sup>
                              </m:sSubSup>
                            </m:num>
                            <m:den>
                              <m:sSubSup>
                                <m:sSubSupPr>
                                  <m:ctrlPr>
                                    <a:rPr lang="en-US" altLang="zh-CN" b="0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CN" b="0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  <m:sub>
                                  <m:r>
                                    <a:rPr lang="en-US" altLang="zh-CN" b="0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  <m:sup>
                                  <m:r>
                                    <a:rPr lang="en-US" altLang="zh-CN" b="0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sup>
                              </m:sSubSup>
                            </m:den>
                          </m:f>
                        </m:e>
                      </m:func>
                      <m:r>
                        <a:rPr lang="en-US" altLang="zh-CN" b="0" i="1" smtClean="0">
                          <a:latin typeface="Cambria Math" panose="02040503050406030204" pitchFamily="18" charset="0"/>
                        </a:rPr>
                        <m:t>  </m:t>
                      </m:r>
                      <m:d>
                        <m:dPr>
                          <m:ctrlPr>
                            <a:rPr lang="en-US" altLang="zh-CN" b="0" i="1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b="0" i="1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  <m:d>
                            <m:dPr>
                              <m:ctrlPr>
                                <a:rPr lang="en-US" altLang="zh-CN" b="0" i="1" smtClean="0">
                                  <a:solidFill>
                                    <a:schemeClr val="bg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altLang="zh-CN" b="0" i="1" smtClean="0">
                                  <a:solidFill>
                                    <a:schemeClr val="bg1">
                                      <a:lumMod val="5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US" altLang="zh-CN" b="0" i="1" smtClean="0">
                              <a:solidFill>
                                <a:schemeClr val="bg1">
                                  <a:lumMod val="5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≠0</m:t>
                          </m:r>
                        </m:e>
                      </m:d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60F327AA-5DCB-4F42-8030-CCBCB5DB545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图片 4">
            <a:extLst>
              <a:ext uri="{FF2B5EF4-FFF2-40B4-BE49-F238E27FC236}">
                <a16:creationId xmlns:a16="http://schemas.microsoft.com/office/drawing/2014/main" id="{82AA2100-08BA-42CE-A1BE-17CE53EE2B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8653" y="2888853"/>
            <a:ext cx="7074694" cy="353734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6AF99C0F-0F90-40CC-A60B-F9D52E7E490F}"/>
                  </a:ext>
                </a:extLst>
              </p:cNvPr>
              <p:cNvSpPr txBox="1"/>
              <p:nvPr/>
            </p:nvSpPr>
            <p:spPr>
              <a:xfrm>
                <a:off x="7962899" y="3405981"/>
                <a:ext cx="1281113" cy="67845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num>
                        <m:den>
                          <m:r>
                            <a:rPr lang="en-US" altLang="zh-CN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</m:den>
                      </m:f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6AF99C0F-0F90-40CC-A60B-F9D52E7E490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62899" y="3405981"/>
                <a:ext cx="1281113" cy="67845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FFF24A65-07E0-EECF-7C0D-96B5D20F173E}"/>
              </a:ext>
            </a:extLst>
          </p:cNvPr>
          <p:cNvSpPr txBox="1"/>
          <p:nvPr/>
        </p:nvSpPr>
        <p:spPr>
          <a:xfrm>
            <a:off x="8730205" y="2643535"/>
            <a:ext cx="304896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dirty="0">
                <a:solidFill>
                  <a:srgbClr val="0070C0"/>
                </a:solidFill>
              </a:rPr>
              <a:t>[</a:t>
            </a:r>
            <a:r>
              <a:rPr lang="en-US" altLang="zh-CN" sz="2400" dirty="0" err="1">
                <a:solidFill>
                  <a:srgbClr val="0070C0"/>
                </a:solidFill>
              </a:rPr>
              <a:t>Narkawicz</a:t>
            </a:r>
            <a:r>
              <a:rPr lang="en-US" altLang="zh-CN" sz="2400" dirty="0">
                <a:solidFill>
                  <a:srgbClr val="0070C0"/>
                </a:solidFill>
              </a:rPr>
              <a:t> et al. 2012]</a:t>
            </a:r>
            <a:endParaRPr lang="zh-CN" altLang="en-US" sz="24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5115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44"/>
    </mc:Choice>
    <mc:Fallback xmlns="">
      <p:transition spd="slow" advTm="8444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AF3BCF-9DE2-7DC6-4CF8-3105EA1DF4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95871" y="1245870"/>
            <a:ext cx="6359809" cy="2228851"/>
          </a:xfrm>
        </p:spPr>
        <p:txBody>
          <a:bodyPr/>
          <a:lstStyle/>
          <a:p>
            <a:r>
              <a:rPr lang="en-US" dirty="0"/>
              <a:t>METHODOLOGY</a:t>
            </a:r>
          </a:p>
        </p:txBody>
      </p:sp>
    </p:spTree>
    <p:extLst>
      <p:ext uri="{BB962C8B-B14F-4D97-AF65-F5344CB8AC3E}">
        <p14:creationId xmlns:p14="http://schemas.microsoft.com/office/powerpoint/2010/main" val="2634879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04"/>
    </mc:Choice>
    <mc:Fallback xmlns="">
      <p:transition spd="slow" advTm="1604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6F1555B-C73C-4498-944D-17EC04525E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Running examples (animation)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6571CF5-EECF-4639-98FE-30AB9C1057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Represent caustics with Bernstein polynomials to get their bounds</a:t>
            </a:r>
          </a:p>
          <a:p>
            <a:endParaRPr lang="zh-CN" altLang="en-US" dirty="0"/>
          </a:p>
        </p:txBody>
      </p:sp>
      <p:pic>
        <p:nvPicPr>
          <p:cNvPr id="4" name="clip1">
            <a:hlinkClick r:id="" action="ppaction://media"/>
            <a:extLst>
              <a:ext uri="{FF2B5EF4-FFF2-40B4-BE49-F238E27FC236}">
                <a16:creationId xmlns:a16="http://schemas.microsoft.com/office/drawing/2014/main" id="{B186BB8A-FF0B-4C7C-BCDE-3998D677EE0C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" y="3040427"/>
            <a:ext cx="10515600" cy="35052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71604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678"/>
    </mc:Choice>
    <mc:Fallback xmlns="">
      <p:transition spd="slow" advTm="216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repeatCount="indefinite" fill="remove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4" objId="4"/>
        <p14:playEvt time="7889" objId="4"/>
        <p14:playEvt time="15771" objId="4"/>
        <p14:stopEvt time="21678" objId="4"/>
      </p14:showEvt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78A05ED-EC4B-4B1C-B6E2-D4655E449F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Piecewise constant bounds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64CE922-CEF3-459E-8520-4F12E39C64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Improve tightness</a:t>
            </a:r>
          </a:p>
          <a:p>
            <a:r>
              <a:rPr lang="en-US" altLang="zh-CN" dirty="0"/>
              <a:t>Handle</a:t>
            </a:r>
            <a:r>
              <a:rPr lang="zh-CN" altLang="en-US" dirty="0"/>
              <a:t> </a:t>
            </a:r>
            <a:r>
              <a:rPr lang="en-US" altLang="zh-CN" dirty="0"/>
              <a:t>singularities</a:t>
            </a:r>
            <a:endParaRPr lang="zh-CN" altLang="en-US" dirty="0"/>
          </a:p>
        </p:txBody>
      </p:sp>
      <p:pic>
        <p:nvPicPr>
          <p:cNvPr id="4" name="clip2">
            <a:hlinkClick r:id="" action="ppaction://media"/>
            <a:extLst>
              <a:ext uri="{FF2B5EF4-FFF2-40B4-BE49-F238E27FC236}">
                <a16:creationId xmlns:a16="http://schemas.microsoft.com/office/drawing/2014/main" id="{84F29F8C-652E-4702-8226-73DF461A9C6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-7971" t="-7951" r="-7971" b="-7951"/>
          <a:stretch/>
        </p:blipFill>
        <p:spPr>
          <a:xfrm>
            <a:off x="0" y="2762478"/>
            <a:ext cx="12192000" cy="40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694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631"/>
    </mc:Choice>
    <mc:Fallback xmlns="">
      <p:transition spd="slow" advTm="146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6" objId="4"/>
        <p14:playEvt time="7880" objId="4"/>
        <p14:stopEvt time="14631" objId="4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43723E3-5254-4EF0-A70F-A6FAAD8BD6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Rendering sharp caustics is difficult!</a:t>
            </a:r>
            <a:endParaRPr lang="zh-CN" altLang="en-US" dirty="0"/>
          </a:p>
        </p:txBody>
      </p:sp>
      <p:graphicFrame>
        <p:nvGraphicFramePr>
          <p:cNvPr id="4" name="内容占位符 3">
            <a:extLst>
              <a:ext uri="{FF2B5EF4-FFF2-40B4-BE49-F238E27FC236}">
                <a16:creationId xmlns:a16="http://schemas.microsoft.com/office/drawing/2014/main" id="{162FE7D0-1B5B-43E8-B673-EFC96B3223F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80120324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63645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921"/>
    </mc:Choice>
    <mc:Fallback xmlns="">
      <p:transition spd="slow" advTm="10921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0DC04CD-E7B5-4E69-B7FC-2DEABA1786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Approximation with remainder variables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645A10D-4502-45E4-B0D5-76F46536D7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Handle non-rational factors</a:t>
            </a:r>
          </a:p>
          <a:p>
            <a:r>
              <a:rPr lang="en-US" altLang="zh-CN" dirty="0"/>
              <a:t>Degree reduction</a:t>
            </a:r>
            <a:endParaRPr lang="zh-CN" altLang="en-US" dirty="0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88BC311E-19DE-4F4A-B417-3B879ADCD5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3033" y="3141405"/>
            <a:ext cx="5867400" cy="292215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F2254C5A-3347-4C10-9AB1-DD742313A5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36733" y="1853742"/>
            <a:ext cx="5689601" cy="76729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8890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512"/>
    </mc:Choice>
    <mc:Fallback xmlns="">
      <p:transition spd="slow" advTm="215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B4436F7-5EF7-42DD-97F7-DA1FB612A3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Irradiance</a:t>
            </a:r>
            <a:endParaRPr lang="zh-CN" altLang="en-US" dirty="0"/>
          </a:p>
        </p:txBody>
      </p:sp>
      <p:pic>
        <p:nvPicPr>
          <p:cNvPr id="6" name="内容占位符 5">
            <a:extLst>
              <a:ext uri="{FF2B5EF4-FFF2-40B4-BE49-F238E27FC236}">
                <a16:creationId xmlns:a16="http://schemas.microsoft.com/office/drawing/2014/main" id="{F2762321-1233-4E08-A2BD-2F8040609B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55912" y="1551664"/>
            <a:ext cx="5315820" cy="986989"/>
          </a:xfr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5321EEA2-DB11-4882-B51A-9C5822A355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5766" y="1607219"/>
            <a:ext cx="4725746" cy="246916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060FB1DD-8CB1-4D46-9EF1-88D6A382BD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2895" y="2672059"/>
            <a:ext cx="5025869" cy="12206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27A92F0D-B5FD-40F0-ADD5-1971C9544236}"/>
              </a:ext>
            </a:extLst>
          </p:cNvPr>
          <p:cNvSpPr/>
          <p:nvPr/>
        </p:nvSpPr>
        <p:spPr>
          <a:xfrm>
            <a:off x="4311650" y="2672059"/>
            <a:ext cx="965200" cy="1220696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DEE35D1D-B4AD-4767-A13D-0C56FC3E1CA5}"/>
                  </a:ext>
                </a:extLst>
              </p:cNvPr>
              <p:cNvSpPr txBox="1"/>
              <p:nvPr/>
            </p:nvSpPr>
            <p:spPr>
              <a:xfrm>
                <a:off x="2511314" y="4800600"/>
                <a:ext cx="74549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3600" dirty="0"/>
                  <a:t>Key: the Jacobian between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3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3600" b="1" i="1" smtClean="0">
                            <a:latin typeface="Cambria Math" panose="02040503050406030204" pitchFamily="18" charset="0"/>
                          </a:rPr>
                          <m:t>𝒖</m:t>
                        </m:r>
                      </m:e>
                      <m:sub>
                        <m:r>
                          <a:rPr lang="en-US" altLang="zh-CN" sz="36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zh-CN" altLang="en-US" sz="3600" dirty="0"/>
                  <a:t> </a:t>
                </a:r>
                <a:r>
                  <a:rPr lang="en-US" altLang="zh-CN" sz="3600" dirty="0"/>
                  <a:t>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3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3600" b="1" i="1" smtClean="0">
                            <a:latin typeface="Cambria Math" panose="02040503050406030204" pitchFamily="18" charset="0"/>
                          </a:rPr>
                          <m:t>𝒖</m:t>
                        </m:r>
                      </m:e>
                      <m:sub>
                        <m:r>
                          <a:rPr lang="en-US" altLang="zh-CN" sz="3600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endParaRPr lang="zh-CN" altLang="en-US" sz="3600" dirty="0"/>
              </a:p>
            </p:txBody>
          </p:sp>
        </mc:Choice>
        <mc:Fallback xmlns="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DEE35D1D-B4AD-4767-A13D-0C56FC3E1C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1314" y="4800600"/>
                <a:ext cx="7454900" cy="646331"/>
              </a:xfrm>
              <a:prstGeom prst="rect">
                <a:avLst/>
              </a:prstGeom>
              <a:blipFill>
                <a:blip r:embed="rId6"/>
                <a:stretch>
                  <a:fillRect l="-2535" t="-15094" b="-3396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B112080-8D2B-2560-EF98-9E76AC4D7CE2}"/>
              </a:ext>
            </a:extLst>
          </p:cNvPr>
          <p:cNvCxnSpPr/>
          <p:nvPr/>
        </p:nvCxnSpPr>
        <p:spPr>
          <a:xfrm>
            <a:off x="4791919" y="1817225"/>
            <a:ext cx="1446845" cy="39354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797894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046"/>
    </mc:Choice>
    <mc:Fallback xmlns="">
      <p:transition spd="slow" advTm="290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B4436F7-5EF7-42DD-97F7-DA1FB612A3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Irradiance</a:t>
            </a:r>
            <a:endParaRPr lang="zh-CN" altLang="en-US" dirty="0"/>
          </a:p>
        </p:txBody>
      </p:sp>
      <p:pic>
        <p:nvPicPr>
          <p:cNvPr id="6" name="内容占位符 5">
            <a:extLst>
              <a:ext uri="{FF2B5EF4-FFF2-40B4-BE49-F238E27FC236}">
                <a16:creationId xmlns:a16="http://schemas.microsoft.com/office/drawing/2014/main" id="{F2762321-1233-4E08-A2BD-2F8040609B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55912" y="1551664"/>
            <a:ext cx="5315820" cy="986989"/>
          </a:xfr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5321EEA2-DB11-4882-B51A-9C5822A355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0401" y="254669"/>
            <a:ext cx="4725746" cy="246916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060FB1DD-8CB1-4D46-9EF1-88D6A382BDF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12895" y="2672059"/>
            <a:ext cx="5025869" cy="12206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D37CD21-DCC4-4750-A172-9FF7C26F2AE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5912" y="4208891"/>
            <a:ext cx="5282852" cy="2080394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D3DBA765-1D91-4328-81DA-C752154A040E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35000"/>
          </a:blip>
          <a:stretch>
            <a:fillRect/>
          </a:stretch>
        </p:blipFill>
        <p:spPr>
          <a:xfrm>
            <a:off x="7094095" y="2672059"/>
            <a:ext cx="4259705" cy="1261898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9B67AEF8-CB19-44BB-AE25-06D2CBB32D24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35000"/>
          </a:blip>
          <a:stretch>
            <a:fillRect/>
          </a:stretch>
        </p:blipFill>
        <p:spPr>
          <a:xfrm>
            <a:off x="7106865" y="3933957"/>
            <a:ext cx="4246935" cy="248757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252488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14942">
        <p159:morph option="byObject"/>
      </p:transition>
    </mc:Choice>
    <mc:Fallback xmlns="">
      <p:transition spd="slow" advTm="1494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23FD5F2-6CBC-4A79-AF4B-C93E292000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i="1" dirty="0"/>
              <a:t>Irradiance: implicit differentials</a:t>
            </a:r>
            <a:endParaRPr lang="zh-CN" altLang="en-US" i="1" dirty="0"/>
          </a:p>
        </p:txBody>
      </p:sp>
      <p:pic>
        <p:nvPicPr>
          <p:cNvPr id="7" name="内容占位符 6">
            <a:extLst>
              <a:ext uri="{FF2B5EF4-FFF2-40B4-BE49-F238E27FC236}">
                <a16:creationId xmlns:a16="http://schemas.microsoft.com/office/drawing/2014/main" id="{F3BC6370-F1F4-4FF8-A009-102DD754230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32279" y="2512810"/>
            <a:ext cx="4727121" cy="1934000"/>
          </a:xfr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0B07C13B-3ECE-4D16-8748-97E162EEEB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7566" y="2512810"/>
            <a:ext cx="5873755" cy="183238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A0462F64-3AAD-46FE-8B11-435C7DD337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5100" y="4628590"/>
            <a:ext cx="9321800" cy="1580970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7F228F87-CA9A-4058-B972-1EBB32452F1D}"/>
              </a:ext>
            </a:extLst>
          </p:cNvPr>
          <p:cNvSpPr txBox="1"/>
          <p:nvPr/>
        </p:nvSpPr>
        <p:spPr>
          <a:xfrm>
            <a:off x="785887" y="1644323"/>
            <a:ext cx="108754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/>
              <a:t>Trade #variables for lower degrees and less refractive approximations</a:t>
            </a:r>
            <a:endParaRPr lang="zh-CN" altLang="en-US" sz="2800" dirty="0"/>
          </a:p>
        </p:txBody>
      </p:sp>
    </p:spTree>
    <p:extLst>
      <p:ext uri="{BB962C8B-B14F-4D97-AF65-F5344CB8AC3E}">
        <p14:creationId xmlns:p14="http://schemas.microsoft.com/office/powerpoint/2010/main" val="4282094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1070">
        <p:fade/>
      </p:transition>
    </mc:Choice>
    <mc:Fallback xmlns="">
      <p:transition spd="med" advTm="1107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C9177BA3-3473-4D9D-A52B-3B2D42CFE5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7920" y="1798533"/>
            <a:ext cx="7199620" cy="433233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A54D7E18-FF96-49F8-903C-8C969DDD85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i="1" dirty="0"/>
              <a:t>Irradiance: differential remainder variables</a:t>
            </a:r>
            <a:endParaRPr lang="zh-CN" altLang="en-US" i="1" dirty="0"/>
          </a:p>
        </p:txBody>
      </p:sp>
    </p:spTree>
    <p:extLst>
      <p:ext uri="{BB962C8B-B14F-4D97-AF65-F5344CB8AC3E}">
        <p14:creationId xmlns:p14="http://schemas.microsoft.com/office/powerpoint/2010/main" val="2733200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48"/>
    </mc:Choice>
    <mc:Fallback xmlns="">
      <p:transition spd="slow" advTm="9148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52574-C988-4176-A4FD-05C9C2E6BC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4000" i="1" dirty="0"/>
              <a:t>Multi-sample estimator with opt. variance bound</a:t>
            </a:r>
            <a:endParaRPr lang="zh-CN" altLang="en-US" sz="4000" i="1" dirty="0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52D49FF6-6D07-4C54-9766-1A6E0BDFD86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5389"/>
          <a:stretch/>
        </p:blipFill>
        <p:spPr>
          <a:xfrm>
            <a:off x="1028727" y="1566457"/>
            <a:ext cx="5376332" cy="1433512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D74699B2-A176-4720-91A0-DD6E9F38F1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5561" y="3712605"/>
            <a:ext cx="8680875" cy="1260059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21CE966-4574-43EC-A634-60541C2FA1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76037" y="5249211"/>
            <a:ext cx="4039926" cy="10401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D8116B7C-23CE-4628-A527-FEDB2C25287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4385"/>
          <a:stretch/>
        </p:blipFill>
        <p:spPr>
          <a:xfrm>
            <a:off x="5678225" y="1756192"/>
            <a:ext cx="5376332" cy="178708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20065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520"/>
    </mc:Choice>
    <mc:Fallback xmlns="">
      <p:transition spd="slow" advTm="125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>
            <a:extLst>
              <a:ext uri="{FF2B5EF4-FFF2-40B4-BE49-F238E27FC236}">
                <a16:creationId xmlns:a16="http://schemas.microsoft.com/office/drawing/2014/main" id="{F0DF058E-A6FA-4846-AC04-8CA47BF790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i="1"/>
              <a:t>Sample </a:t>
            </a:r>
            <a:r>
              <a:rPr lang="en-US" altLang="zh-CN" i="1" dirty="0"/>
              <a:t>methods</a:t>
            </a:r>
            <a:endParaRPr lang="zh-CN" altLang="en-US" i="1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6CD45EC9-4C0F-4651-85D2-56978A3862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3184" y="1690688"/>
            <a:ext cx="10325632" cy="4715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089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459"/>
    </mc:Choice>
    <mc:Fallback xmlns="">
      <p:transition spd="slow" advTm="13459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AF3BCF-9DE2-7DC6-4CF8-3105EA1DF4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795871" y="1245870"/>
            <a:ext cx="6359809" cy="2228851"/>
          </a:xfrm>
        </p:spPr>
        <p:txBody>
          <a:bodyPr/>
          <a:lstStyle/>
          <a:p>
            <a:r>
              <a:rPr lang="en-US" dirty="0"/>
              <a:t>EVALUATIONS</a:t>
            </a:r>
          </a:p>
        </p:txBody>
      </p:sp>
    </p:spTree>
    <p:extLst>
      <p:ext uri="{BB962C8B-B14F-4D97-AF65-F5344CB8AC3E}">
        <p14:creationId xmlns:p14="http://schemas.microsoft.com/office/powerpoint/2010/main" val="2980743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9"/>
    </mc:Choice>
    <mc:Fallback xmlns="">
      <p:transition spd="slow" advTm="649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521919D-6E29-45B2-BE36-D89F0C81B9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Single scattering</a:t>
            </a:r>
            <a:endParaRPr lang="zh-CN" altLang="en-US" dirty="0"/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4C3B87A2-40D6-4861-8E0D-D55D48E7BA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b="2109"/>
          <a:stretch/>
        </p:blipFill>
        <p:spPr>
          <a:xfrm>
            <a:off x="30302" y="1763142"/>
            <a:ext cx="12131396" cy="4452832"/>
          </a:xfrm>
        </p:spPr>
      </p:pic>
    </p:spTree>
    <p:extLst>
      <p:ext uri="{BB962C8B-B14F-4D97-AF65-F5344CB8AC3E}">
        <p14:creationId xmlns:p14="http://schemas.microsoft.com/office/powerpoint/2010/main" val="3456388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671"/>
    </mc:Choice>
    <mc:Fallback xmlns="">
      <p:transition spd="slow" advTm="13671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4B22BA2-11FA-4383-AF34-2DD28DBC94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Double scattering</a:t>
            </a:r>
            <a:endParaRPr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AA819F8C-12D3-4392-A756-891BE4F343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34439"/>
            <a:ext cx="12192000" cy="4858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681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886"/>
    </mc:Choice>
    <mc:Fallback xmlns="">
      <p:transition spd="slow" advTm="21886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1F15BA0-D70E-4799-82CC-A65E518C6D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Related works</a:t>
            </a:r>
            <a:endParaRPr lang="zh-CN" altLang="en-US" dirty="0"/>
          </a:p>
        </p:txBody>
      </p:sp>
      <p:graphicFrame>
        <p:nvGraphicFramePr>
          <p:cNvPr id="4" name="内容占位符 3">
            <a:extLst>
              <a:ext uri="{FF2B5EF4-FFF2-40B4-BE49-F238E27FC236}">
                <a16:creationId xmlns:a16="http://schemas.microsoft.com/office/drawing/2014/main" id="{45C1AF66-08EC-4709-8776-C28F988D741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06368646"/>
              </p:ext>
            </p:extLst>
          </p:nvPr>
        </p:nvGraphicFramePr>
        <p:xfrm>
          <a:off x="391236" y="1825626"/>
          <a:ext cx="11509611" cy="42973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032103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89"/>
    </mc:Choice>
    <mc:Fallback xmlns="">
      <p:transition spd="slow" advTm="20089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563610D-7357-4756-AC5E-50F988BD96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Realistic scenes</a:t>
            </a:r>
            <a:endParaRPr lang="zh-CN" altLang="en-US" dirty="0"/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38DAB5F3-9C3B-4FAF-804E-BD60DB0B23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079803"/>
            <a:ext cx="10515600" cy="3842981"/>
          </a:xfrm>
        </p:spPr>
      </p:pic>
    </p:spTree>
    <p:extLst>
      <p:ext uri="{BB962C8B-B14F-4D97-AF65-F5344CB8AC3E}">
        <p14:creationId xmlns:p14="http://schemas.microsoft.com/office/powerpoint/2010/main" val="1335866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476"/>
    </mc:Choice>
    <mc:Fallback xmlns="">
      <p:transition spd="slow" advTm="8476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63F1FA1-D156-4483-951C-FCC25E2122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Bounding tightness and validity</a:t>
            </a:r>
            <a:endParaRPr lang="zh-CN" altLang="en-US" dirty="0"/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86C79E14-5AEC-44B6-8146-3D35BDAFEA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52021" y="1825625"/>
            <a:ext cx="5887958" cy="4351338"/>
          </a:xfrm>
        </p:spPr>
      </p:pic>
    </p:spTree>
    <p:extLst>
      <p:ext uri="{BB962C8B-B14F-4D97-AF65-F5344CB8AC3E}">
        <p14:creationId xmlns:p14="http://schemas.microsoft.com/office/powerpoint/2010/main" val="3327557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59"/>
    </mc:Choice>
    <mc:Fallback xmlns="">
      <p:transition spd="slow" advTm="7059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347FDBD-D223-4BFE-9F33-A1FD98F6A8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Discussion: remainder variables</a:t>
            </a:r>
            <a:endParaRPr lang="zh-CN" altLang="en-US" dirty="0"/>
          </a:p>
        </p:txBody>
      </p:sp>
      <p:sp>
        <p:nvSpPr>
          <p:cNvPr id="7" name="内容占位符 6">
            <a:extLst>
              <a:ext uri="{FF2B5EF4-FFF2-40B4-BE49-F238E27FC236}">
                <a16:creationId xmlns:a16="http://schemas.microsoft.com/office/drawing/2014/main" id="{9BB97E7F-F489-4355-A65D-5432B1879B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Practically, it should be removed</a:t>
            </a:r>
          </a:p>
          <a:p>
            <a:r>
              <a:rPr lang="en-US" altLang="zh-CN" dirty="0"/>
              <a:t>Anyway, “invalid” only leads to higher variance</a:t>
            </a:r>
            <a:endParaRPr lang="zh-CN" altLang="en-US" dirty="0"/>
          </a:p>
        </p:txBody>
      </p:sp>
      <p:pic>
        <p:nvPicPr>
          <p:cNvPr id="8" name="内容占位符 4">
            <a:extLst>
              <a:ext uri="{FF2B5EF4-FFF2-40B4-BE49-F238E27FC236}">
                <a16:creationId xmlns:a16="http://schemas.microsoft.com/office/drawing/2014/main" id="{C17CB224-A6F3-4442-918E-112F142A38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4725" y="2877483"/>
            <a:ext cx="10242550" cy="348348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935D868-4C75-15D1-E25D-05FF8DEE2443}"/>
              </a:ext>
            </a:extLst>
          </p:cNvPr>
          <p:cNvSpPr txBox="1"/>
          <p:nvPr/>
        </p:nvSpPr>
        <p:spPr>
          <a:xfrm>
            <a:off x="5426156" y="5714968"/>
            <a:ext cx="7716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+mj-lt"/>
              </a:rPr>
              <a:t>(log10)</a:t>
            </a:r>
            <a:endParaRPr lang="zh-CN" altLang="en-US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39979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029"/>
    </mc:Choice>
    <mc:Fallback xmlns="">
      <p:transition spd="slow" advTm="23029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1F59E8A-8B29-4633-917A-0BD4A85C97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Limitations: 3+ bounces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0C377FA-569B-406E-AFE2-7FF3AF769E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Triple scattering is tough even for toy cases</a:t>
            </a:r>
            <a:endParaRPr lang="zh-CN" altLang="en-US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60ED8800-75B5-422B-BDB4-23654842F8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3164037"/>
            <a:ext cx="10515600" cy="2036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334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079"/>
    </mc:Choice>
    <mc:Fallback xmlns="">
      <p:transition spd="slow" advTm="16079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B520B82-421D-4D28-94A4-161C6965C8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Simplifying assumptions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81A93CE-A2DA-4F6A-9587-99D19C1491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b="1" dirty="0"/>
              <a:t>No visibility or Fresnel terms</a:t>
            </a:r>
          </a:p>
          <a:p>
            <a:pPr lvl="1"/>
            <a:r>
              <a:rPr lang="en-US" altLang="zh-CN" dirty="0"/>
              <a:t>But still correct; just slower</a:t>
            </a:r>
          </a:p>
          <a:p>
            <a:r>
              <a:rPr lang="en-US" altLang="zh-CN" b="1" dirty="0"/>
              <a:t>Mainly for point light</a:t>
            </a:r>
          </a:p>
          <a:p>
            <a:pPr lvl="1"/>
            <a:r>
              <a:rPr lang="en-US" altLang="zh-CN" dirty="0"/>
              <a:t>Area light: +2 variables (see the paper for demo)</a:t>
            </a:r>
          </a:p>
          <a:p>
            <a:r>
              <a:rPr lang="en-US" altLang="zh-CN" b="1" dirty="0"/>
              <a:t>Pure specular triangles</a:t>
            </a:r>
          </a:p>
          <a:p>
            <a:pPr lvl="1"/>
            <a:r>
              <a:rPr lang="en-US" altLang="zh-CN" dirty="0"/>
              <a:t>Also, no clustering employed</a:t>
            </a:r>
          </a:p>
          <a:p>
            <a:endParaRPr lang="en-US" altLang="zh-CN" dirty="0"/>
          </a:p>
          <a:p>
            <a:r>
              <a:rPr lang="en-US" altLang="zh-CN" b="1" dirty="0"/>
              <a:t>Uniform grid (i.e., bitmap) bound storage</a:t>
            </a:r>
            <a:endParaRPr lang="zh-CN" altLang="en-US" b="1" dirty="0"/>
          </a:p>
        </p:txBody>
      </p:sp>
    </p:spTree>
    <p:extLst>
      <p:ext uri="{BB962C8B-B14F-4D97-AF65-F5344CB8AC3E}">
        <p14:creationId xmlns:p14="http://schemas.microsoft.com/office/powerpoint/2010/main" val="3436674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10"/>
    </mc:Choice>
    <mc:Fallback xmlns="">
      <p:transition spd="slow" advTm="601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1F15BA0-D70E-4799-82CC-A65E518C6D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Summary</a:t>
            </a:r>
            <a:endParaRPr lang="zh-CN" altLang="en-US" dirty="0"/>
          </a:p>
        </p:txBody>
      </p:sp>
      <p:graphicFrame>
        <p:nvGraphicFramePr>
          <p:cNvPr id="4" name="内容占位符 3">
            <a:extLst>
              <a:ext uri="{FF2B5EF4-FFF2-40B4-BE49-F238E27FC236}">
                <a16:creationId xmlns:a16="http://schemas.microsoft.com/office/drawing/2014/main" id="{45C1AF66-08EC-4709-8776-C28F988D741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74627232"/>
              </p:ext>
            </p:extLst>
          </p:nvPr>
        </p:nvGraphicFramePr>
        <p:xfrm>
          <a:off x="391236" y="1825625"/>
          <a:ext cx="11509611" cy="43431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矩形: 圆角 4">
            <a:extLst>
              <a:ext uri="{FF2B5EF4-FFF2-40B4-BE49-F238E27FC236}">
                <a16:creationId xmlns:a16="http://schemas.microsoft.com/office/drawing/2014/main" id="{CADA11D1-FD60-41D0-B8F8-E125B35D690D}"/>
              </a:ext>
            </a:extLst>
          </p:cNvPr>
          <p:cNvSpPr/>
          <p:nvPr/>
        </p:nvSpPr>
        <p:spPr>
          <a:xfrm>
            <a:off x="11235828" y="4035306"/>
            <a:ext cx="564936" cy="313537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dirty="0"/>
              <a:t>Stoc</a:t>
            </a:r>
            <a:endParaRPr lang="zh-CN" altLang="en-US" sz="1400" dirty="0"/>
          </a:p>
        </p:txBody>
      </p:sp>
      <p:sp>
        <p:nvSpPr>
          <p:cNvPr id="6" name="矩形: 圆角 5">
            <a:extLst>
              <a:ext uri="{FF2B5EF4-FFF2-40B4-BE49-F238E27FC236}">
                <a16:creationId xmlns:a16="http://schemas.microsoft.com/office/drawing/2014/main" id="{4EDD7121-869D-4E3D-B481-0DEE01ED71DA}"/>
              </a:ext>
            </a:extLst>
          </p:cNvPr>
          <p:cNvSpPr/>
          <p:nvPr/>
        </p:nvSpPr>
        <p:spPr>
          <a:xfrm>
            <a:off x="11235828" y="2665925"/>
            <a:ext cx="564936" cy="313537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dirty="0"/>
              <a:t>Stoc</a:t>
            </a:r>
            <a:endParaRPr lang="zh-CN" altLang="en-US" sz="1400" dirty="0"/>
          </a:p>
        </p:txBody>
      </p:sp>
      <p:sp>
        <p:nvSpPr>
          <p:cNvPr id="7" name="矩形: 圆角 6">
            <a:extLst>
              <a:ext uri="{FF2B5EF4-FFF2-40B4-BE49-F238E27FC236}">
                <a16:creationId xmlns:a16="http://schemas.microsoft.com/office/drawing/2014/main" id="{500B1183-5DA7-46A9-BD27-68F957CD69F7}"/>
              </a:ext>
            </a:extLst>
          </p:cNvPr>
          <p:cNvSpPr/>
          <p:nvPr/>
        </p:nvSpPr>
        <p:spPr>
          <a:xfrm>
            <a:off x="8819199" y="2665924"/>
            <a:ext cx="564936" cy="313537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dirty="0"/>
              <a:t>Stoc</a:t>
            </a:r>
            <a:endParaRPr lang="zh-CN" altLang="en-US" sz="1400" dirty="0"/>
          </a:p>
        </p:txBody>
      </p: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1600F11B-E61C-45C9-91BA-796D28AD71B3}"/>
              </a:ext>
            </a:extLst>
          </p:cNvPr>
          <p:cNvSpPr/>
          <p:nvPr/>
        </p:nvSpPr>
        <p:spPr>
          <a:xfrm>
            <a:off x="4486124" y="2665924"/>
            <a:ext cx="564936" cy="313537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400" dirty="0"/>
              <a:t>Stoc</a:t>
            </a:r>
            <a:endParaRPr lang="zh-CN" altLang="en-US" sz="1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85429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010"/>
    </mc:Choice>
    <mc:Fallback xmlns="">
      <p:transition spd="slow" advTm="140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BA2691-6000-F1C5-384A-260D905AEC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207" y="2290318"/>
            <a:ext cx="11347703" cy="1299549"/>
          </a:xfrm>
        </p:spPr>
        <p:txBody>
          <a:bodyPr/>
          <a:lstStyle/>
          <a:p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THANK YOU!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BB2450F-3216-D856-8F12-F680881133FC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" b="0" i="0" u="none" strike="noStrike" kern="1200" cap="all" spc="10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© 2025 SIGGRAPH. All Rights Reserved.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DB72F1-860D-6351-9BC4-1727C552284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4424D3E-E720-AF46-A7EB-A9B428C5A8BA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US" sz="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53DAD27-DEC8-D57C-3346-FEBCC01B6A5B}"/>
              </a:ext>
            </a:extLst>
          </p:cNvPr>
          <p:cNvSpPr txBox="1"/>
          <p:nvPr/>
        </p:nvSpPr>
        <p:spPr>
          <a:xfrm>
            <a:off x="1333500" y="3726891"/>
            <a:ext cx="9524999" cy="461665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>
              <a:spcAft>
                <a:spcPts val="600"/>
              </a:spcAft>
              <a:buClr>
                <a:schemeClr val="accent4"/>
              </a:buClr>
            </a:pPr>
            <a:r>
              <a:rPr lang="en-US" altLang="zh-CN" sz="2400" u="sng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zhiminfan2002@gmail</a:t>
            </a:r>
            <a:r>
              <a:rPr lang="en-US" altLang="zh-CN" sz="2400" u="sng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.com</a:t>
            </a:r>
            <a:endParaRPr lang="en-US" altLang="zh-CN" sz="2400" u="sng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CCD8299-06E6-EFD6-F822-2C5C3CA823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207" y="1033983"/>
            <a:ext cx="2152245" cy="2152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652E3D3F-6ED3-1469-CE58-94D5A54424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0548" y="1033983"/>
            <a:ext cx="2152245" cy="2152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DE03CB7-8ADD-D72C-7E2D-46EA4F8D16F3}"/>
              </a:ext>
            </a:extLst>
          </p:cNvPr>
          <p:cNvSpPr txBox="1"/>
          <p:nvPr/>
        </p:nvSpPr>
        <p:spPr>
          <a:xfrm>
            <a:off x="260783" y="3323252"/>
            <a:ext cx="2489091" cy="414985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>
              <a:lnSpc>
                <a:spcPct val="130000"/>
              </a:lnSpc>
              <a:spcAft>
                <a:spcPts val="600"/>
              </a:spcAft>
              <a:buClr>
                <a:schemeClr val="accent4"/>
              </a:buClr>
            </a:pPr>
            <a:r>
              <a:rPr lang="en-US" altLang="zh-CN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Zhimin’s</a:t>
            </a:r>
            <a:r>
              <a:rPr lang="en-US" altLang="zh-CN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Homepage</a:t>
            </a:r>
            <a:endParaRPr lang="zh-CN" altLang="en-US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DB98173-ABFC-CBA8-8636-1D58BC97A44E}"/>
              </a:ext>
            </a:extLst>
          </p:cNvPr>
          <p:cNvSpPr txBox="1"/>
          <p:nvPr/>
        </p:nvSpPr>
        <p:spPr>
          <a:xfrm>
            <a:off x="9442124" y="3323252"/>
            <a:ext cx="2489091" cy="414985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ctr">
              <a:lnSpc>
                <a:spcPct val="130000"/>
              </a:lnSpc>
              <a:spcAft>
                <a:spcPts val="600"/>
              </a:spcAft>
              <a:buClr>
                <a:schemeClr val="accent4"/>
              </a:buClr>
            </a:pPr>
            <a:r>
              <a:rPr lang="en-US" altLang="zh-CN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Project Page</a:t>
            </a:r>
            <a:endParaRPr lang="zh-CN" altLang="en-US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859612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27298">
        <p159:morph option="byObject"/>
      </p:transition>
    </mc:Choice>
    <mc:Fallback xmlns="">
      <p:transition spd="slow" advTm="27298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内容占位符 4">
            <a:extLst>
              <a:ext uri="{FF2B5EF4-FFF2-40B4-BE49-F238E27FC236}">
                <a16:creationId xmlns:a16="http://schemas.microsoft.com/office/drawing/2014/main" id="{B7CF4CBA-40C9-491B-9B1B-A34072C972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2833" y="1690688"/>
            <a:ext cx="9186334" cy="5167312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399D55A6-720A-43C6-BE0F-5D1E8AAAB8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Manifold: deterministic </a:t>
            </a:r>
            <a:r>
              <a:rPr lang="en-US" altLang="zh-CN" dirty="0" err="1"/>
              <a:t>init.</a:t>
            </a:r>
            <a:endParaRPr lang="zh-CN" altLang="en-US" dirty="0"/>
          </a:p>
        </p:txBody>
      </p:sp>
      <p:sp>
        <p:nvSpPr>
          <p:cNvPr id="7" name="内容占位符 6">
            <a:extLst>
              <a:ext uri="{FF2B5EF4-FFF2-40B4-BE49-F238E27FC236}">
                <a16:creationId xmlns:a16="http://schemas.microsoft.com/office/drawing/2014/main" id="{47D88F6D-6888-49B0-AFFB-A7BD1E250E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Manifold next event estimation [</a:t>
            </a:r>
            <a:r>
              <a:rPr lang="en-US" altLang="zh-CN" dirty="0" err="1"/>
              <a:t>Hanika</a:t>
            </a:r>
            <a:r>
              <a:rPr lang="en-US" altLang="zh-CN" dirty="0"/>
              <a:t> et al. 2015]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20666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55"/>
    </mc:Choice>
    <mc:Fallback xmlns="">
      <p:transition spd="slow" advTm="10655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99D55A6-720A-43C6-BE0F-5D1E8AAAB8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Manifold: uniform stochastic sampling</a:t>
            </a:r>
            <a:endParaRPr lang="zh-CN" altLang="en-US" dirty="0"/>
          </a:p>
        </p:txBody>
      </p:sp>
      <p:pic>
        <p:nvPicPr>
          <p:cNvPr id="4" name="内容占位符 3">
            <a:extLst>
              <a:ext uri="{FF2B5EF4-FFF2-40B4-BE49-F238E27FC236}">
                <a16:creationId xmlns:a16="http://schemas.microsoft.com/office/drawing/2014/main" id="{C16CAF15-B5D4-4E35-9BE6-FC8323D8F3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2834" y="1690688"/>
            <a:ext cx="9186332" cy="5167312"/>
          </a:xfrm>
        </p:spPr>
      </p:pic>
      <p:sp>
        <p:nvSpPr>
          <p:cNvPr id="9" name="内容占位符 6">
            <a:extLst>
              <a:ext uri="{FF2B5EF4-FFF2-40B4-BE49-F238E27FC236}">
                <a16:creationId xmlns:a16="http://schemas.microsoft.com/office/drawing/2014/main" id="{2805419D-420E-462D-8492-65382F4767A1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/>
              <a:t>Specular manifold sampling [</a:t>
            </a:r>
            <a:r>
              <a:rPr lang="en-US" altLang="zh-CN" dirty="0" err="1"/>
              <a:t>Zeltner</a:t>
            </a:r>
            <a:r>
              <a:rPr lang="en-US" altLang="zh-CN" dirty="0"/>
              <a:t> et al. 2020]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5595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54"/>
    </mc:Choice>
    <mc:Fallback xmlns="">
      <p:transition spd="slow" advTm="4354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842191E-491E-475E-8FE8-3CE349C98F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70205"/>
            <a:ext cx="10515600" cy="1325563"/>
          </a:xfrm>
        </p:spPr>
        <p:txBody>
          <a:bodyPr/>
          <a:lstStyle/>
          <a:p>
            <a:r>
              <a:rPr lang="en-US" altLang="zh-CN" dirty="0"/>
              <a:t>Deterministic search for specular paths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8EFB2CB-4A27-4689-A635-5262446830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928350" cy="4351338"/>
          </a:xfrm>
        </p:spPr>
        <p:txBody>
          <a:bodyPr/>
          <a:lstStyle/>
          <a:p>
            <a:r>
              <a:rPr lang="en-US" altLang="zh-CN" b="1" dirty="0">
                <a:solidFill>
                  <a:srgbClr val="FF0000"/>
                </a:solidFill>
              </a:rPr>
              <a:t>Select triangle tuples </a:t>
            </a:r>
            <a:r>
              <a:rPr lang="en-US" altLang="zh-CN" dirty="0"/>
              <a:t>first (our focus) </a:t>
            </a:r>
          </a:p>
          <a:p>
            <a:r>
              <a:rPr lang="en-US" altLang="zh-CN" dirty="0"/>
              <a:t>Then </a:t>
            </a:r>
            <a:r>
              <a:rPr lang="en-US" altLang="zh-CN" b="1" dirty="0">
                <a:solidFill>
                  <a:srgbClr val="FF0000"/>
                </a:solidFill>
              </a:rPr>
              <a:t>find solutions </a:t>
            </a:r>
            <a:r>
              <a:rPr lang="en-US" altLang="zh-CN" dirty="0"/>
              <a:t>using Newton’s method or polynomial solvers</a:t>
            </a:r>
            <a:endParaRPr lang="zh-CN" altLang="en-US" dirty="0"/>
          </a:p>
        </p:txBody>
      </p:sp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0299DCA1-6117-44D4-BB65-0E23DE1483D5}"/>
              </a:ext>
            </a:extLst>
          </p:cNvPr>
          <p:cNvSpPr/>
          <p:nvPr/>
        </p:nvSpPr>
        <p:spPr>
          <a:xfrm>
            <a:off x="2300125" y="3241740"/>
            <a:ext cx="1512225" cy="2460114"/>
          </a:xfrm>
          <a:custGeom>
            <a:avLst/>
            <a:gdLst>
              <a:gd name="connsiteX0" fmla="*/ 406400 w 1176338"/>
              <a:gd name="connsiteY0" fmla="*/ 0 h 1824038"/>
              <a:gd name="connsiteX1" fmla="*/ 925513 w 1176338"/>
              <a:gd name="connsiteY1" fmla="*/ 889000 h 1824038"/>
              <a:gd name="connsiteX2" fmla="*/ 842963 w 1176338"/>
              <a:gd name="connsiteY2" fmla="*/ 1203325 h 1824038"/>
              <a:gd name="connsiteX3" fmla="*/ 0 w 1176338"/>
              <a:gd name="connsiteY3" fmla="*/ 1824038 h 1824038"/>
              <a:gd name="connsiteX4" fmla="*/ 847725 w 1176338"/>
              <a:gd name="connsiteY4" fmla="*/ 1824038 h 1824038"/>
              <a:gd name="connsiteX5" fmla="*/ 1176338 w 1176338"/>
              <a:gd name="connsiteY5" fmla="*/ 1196975 h 1824038"/>
              <a:gd name="connsiteX6" fmla="*/ 1135063 w 1176338"/>
              <a:gd name="connsiteY6" fmla="*/ 798513 h 1824038"/>
              <a:gd name="connsiteX7" fmla="*/ 406400 w 1176338"/>
              <a:gd name="connsiteY7" fmla="*/ 0 h 1824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76338" h="1824038">
                <a:moveTo>
                  <a:pt x="406400" y="0"/>
                </a:moveTo>
                <a:lnTo>
                  <a:pt x="925513" y="889000"/>
                </a:lnTo>
                <a:lnTo>
                  <a:pt x="842963" y="1203325"/>
                </a:lnTo>
                <a:lnTo>
                  <a:pt x="0" y="1824038"/>
                </a:lnTo>
                <a:lnTo>
                  <a:pt x="847725" y="1824038"/>
                </a:lnTo>
                <a:lnTo>
                  <a:pt x="1176338" y="1196975"/>
                </a:lnTo>
                <a:lnTo>
                  <a:pt x="1135063" y="798513"/>
                </a:lnTo>
                <a:lnTo>
                  <a:pt x="406400" y="0"/>
                </a:lnTo>
                <a:close/>
              </a:path>
            </a:pathLst>
          </a:custGeom>
          <a:solidFill>
            <a:srgbClr val="1D9A78">
              <a:alpha val="50000"/>
            </a:srgbClr>
          </a:solidFill>
          <a:ln>
            <a:noFill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inux Biolinum" panose="02000503000000000000" pitchFamily="2" charset="0"/>
              <a:ea typeface="等线" panose="02010600030101010101" pitchFamily="2" charset="-122"/>
              <a:cs typeface="Linux Biolinum" panose="02000503000000000000" pitchFamily="2" charset="0"/>
            </a:endParaRPr>
          </a:p>
        </p:txBody>
      </p:sp>
      <p:sp>
        <p:nvSpPr>
          <p:cNvPr id="8" name="任意多边形: 形状 7">
            <a:extLst>
              <a:ext uri="{FF2B5EF4-FFF2-40B4-BE49-F238E27FC236}">
                <a16:creationId xmlns:a16="http://schemas.microsoft.com/office/drawing/2014/main" id="{AC0E94AD-594B-4165-80A6-98A70644F3C1}"/>
              </a:ext>
            </a:extLst>
          </p:cNvPr>
          <p:cNvSpPr/>
          <p:nvPr/>
        </p:nvSpPr>
        <p:spPr>
          <a:xfrm>
            <a:off x="2645019" y="3246025"/>
            <a:ext cx="528564" cy="2464396"/>
          </a:xfrm>
          <a:custGeom>
            <a:avLst/>
            <a:gdLst>
              <a:gd name="connsiteX0" fmla="*/ 136525 w 411162"/>
              <a:gd name="connsiteY0" fmla="*/ 0 h 1827213"/>
              <a:gd name="connsiteX1" fmla="*/ 171450 w 411162"/>
              <a:gd name="connsiteY1" fmla="*/ 566738 h 1827213"/>
              <a:gd name="connsiteX2" fmla="*/ 150812 w 411162"/>
              <a:gd name="connsiteY2" fmla="*/ 749300 h 1827213"/>
              <a:gd name="connsiteX3" fmla="*/ 4762 w 411162"/>
              <a:gd name="connsiteY3" fmla="*/ 1184275 h 1827213"/>
              <a:gd name="connsiteX4" fmla="*/ 0 w 411162"/>
              <a:gd name="connsiteY4" fmla="*/ 1819275 h 1827213"/>
              <a:gd name="connsiteX5" fmla="*/ 350837 w 411162"/>
              <a:gd name="connsiteY5" fmla="*/ 1827213 h 1827213"/>
              <a:gd name="connsiteX6" fmla="*/ 411162 w 411162"/>
              <a:gd name="connsiteY6" fmla="*/ 1384300 h 1827213"/>
              <a:gd name="connsiteX7" fmla="*/ 301625 w 411162"/>
              <a:gd name="connsiteY7" fmla="*/ 1077913 h 1827213"/>
              <a:gd name="connsiteX8" fmla="*/ 381000 w 411162"/>
              <a:gd name="connsiteY8" fmla="*/ 787400 h 1827213"/>
              <a:gd name="connsiteX9" fmla="*/ 136525 w 411162"/>
              <a:gd name="connsiteY9" fmla="*/ 0 h 1827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11162" h="1827213">
                <a:moveTo>
                  <a:pt x="136525" y="0"/>
                </a:moveTo>
                <a:lnTo>
                  <a:pt x="171450" y="566738"/>
                </a:lnTo>
                <a:lnTo>
                  <a:pt x="150812" y="749300"/>
                </a:lnTo>
                <a:lnTo>
                  <a:pt x="4762" y="1184275"/>
                </a:lnTo>
                <a:cubicBezTo>
                  <a:pt x="3175" y="1395942"/>
                  <a:pt x="1587" y="1607608"/>
                  <a:pt x="0" y="1819275"/>
                </a:cubicBezTo>
                <a:lnTo>
                  <a:pt x="350837" y="1827213"/>
                </a:lnTo>
                <a:lnTo>
                  <a:pt x="411162" y="1384300"/>
                </a:lnTo>
                <a:lnTo>
                  <a:pt x="301625" y="1077913"/>
                </a:lnTo>
                <a:lnTo>
                  <a:pt x="381000" y="787400"/>
                </a:lnTo>
                <a:lnTo>
                  <a:pt x="136525" y="0"/>
                </a:lnTo>
                <a:close/>
              </a:path>
            </a:pathLst>
          </a:custGeom>
          <a:solidFill>
            <a:srgbClr val="FF7C80">
              <a:alpha val="50000"/>
            </a:srgbClr>
          </a:solidFill>
          <a:ln>
            <a:noFill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inux Biolinum" panose="02000503000000000000" pitchFamily="2" charset="0"/>
              <a:ea typeface="等线" panose="02010600030101010101" pitchFamily="2" charset="-122"/>
              <a:cs typeface="Linux Biolinum" panose="02000503000000000000" pitchFamily="2" charset="0"/>
            </a:endParaRPr>
          </a:p>
        </p:txBody>
      </p:sp>
      <p:sp>
        <p:nvSpPr>
          <p:cNvPr id="9" name="任意多边形: 形状 8">
            <a:extLst>
              <a:ext uri="{FF2B5EF4-FFF2-40B4-BE49-F238E27FC236}">
                <a16:creationId xmlns:a16="http://schemas.microsoft.com/office/drawing/2014/main" id="{7F6259B7-D23B-4769-A1F5-54C80D18D198}"/>
              </a:ext>
            </a:extLst>
          </p:cNvPr>
          <p:cNvSpPr/>
          <p:nvPr/>
        </p:nvSpPr>
        <p:spPr>
          <a:xfrm>
            <a:off x="2289140" y="3214474"/>
            <a:ext cx="694889" cy="2479383"/>
          </a:xfrm>
          <a:custGeom>
            <a:avLst/>
            <a:gdLst>
              <a:gd name="connsiteX0" fmla="*/ 421481 w 540544"/>
              <a:gd name="connsiteY0" fmla="*/ 0 h 1838325"/>
              <a:gd name="connsiteX1" fmla="*/ 19050 w 540544"/>
              <a:gd name="connsiteY1" fmla="*/ 650081 h 1838325"/>
              <a:gd name="connsiteX2" fmla="*/ 0 w 540544"/>
              <a:gd name="connsiteY2" fmla="*/ 1319212 h 1838325"/>
              <a:gd name="connsiteX3" fmla="*/ 214312 w 540544"/>
              <a:gd name="connsiteY3" fmla="*/ 1835944 h 1838325"/>
              <a:gd name="connsiteX4" fmla="*/ 540544 w 540544"/>
              <a:gd name="connsiteY4" fmla="*/ 1838325 h 1838325"/>
              <a:gd name="connsiteX5" fmla="*/ 200025 w 540544"/>
              <a:gd name="connsiteY5" fmla="*/ 1407319 h 1838325"/>
              <a:gd name="connsiteX6" fmla="*/ 340519 w 540544"/>
              <a:gd name="connsiteY6" fmla="*/ 502444 h 1838325"/>
              <a:gd name="connsiteX7" fmla="*/ 421481 w 540544"/>
              <a:gd name="connsiteY7" fmla="*/ 0 h 1838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40544" h="1838325">
                <a:moveTo>
                  <a:pt x="421481" y="0"/>
                </a:moveTo>
                <a:lnTo>
                  <a:pt x="19050" y="650081"/>
                </a:lnTo>
                <a:lnTo>
                  <a:pt x="0" y="1319212"/>
                </a:lnTo>
                <a:lnTo>
                  <a:pt x="214312" y="1835944"/>
                </a:lnTo>
                <a:lnTo>
                  <a:pt x="540544" y="1838325"/>
                </a:lnTo>
                <a:lnTo>
                  <a:pt x="200025" y="1407319"/>
                </a:lnTo>
                <a:lnTo>
                  <a:pt x="340519" y="502444"/>
                </a:lnTo>
                <a:lnTo>
                  <a:pt x="421481" y="0"/>
                </a:lnTo>
                <a:close/>
              </a:path>
            </a:pathLst>
          </a:custGeom>
          <a:solidFill>
            <a:srgbClr val="36AFCE">
              <a:alpha val="50000"/>
            </a:srgbClr>
          </a:solidFill>
          <a:ln>
            <a:noFill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inux Biolinum" panose="02000503000000000000" pitchFamily="2" charset="0"/>
              <a:ea typeface="等线" panose="02010600030101010101" pitchFamily="2" charset="-122"/>
              <a:cs typeface="Linux Biolinum" panose="02000503000000000000" pitchFamily="2" charset="0"/>
            </a:endParaRPr>
          </a:p>
        </p:txBody>
      </p:sp>
      <p:sp>
        <p:nvSpPr>
          <p:cNvPr id="10" name="任意多边形: 形状 9">
            <a:extLst>
              <a:ext uri="{FF2B5EF4-FFF2-40B4-BE49-F238E27FC236}">
                <a16:creationId xmlns:a16="http://schemas.microsoft.com/office/drawing/2014/main" id="{CD6B5FD6-47EE-491B-A395-6B23AAF2E557}"/>
              </a:ext>
            </a:extLst>
          </p:cNvPr>
          <p:cNvSpPr/>
          <p:nvPr/>
        </p:nvSpPr>
        <p:spPr>
          <a:xfrm>
            <a:off x="2020853" y="3220882"/>
            <a:ext cx="816602" cy="1028697"/>
          </a:xfrm>
          <a:custGeom>
            <a:avLst/>
            <a:gdLst>
              <a:gd name="connsiteX0" fmla="*/ 593710 w 593710"/>
              <a:gd name="connsiteY0" fmla="*/ 0 h 762722"/>
              <a:gd name="connsiteX1" fmla="*/ 0 w 593710"/>
              <a:gd name="connsiteY1" fmla="*/ 589376 h 762722"/>
              <a:gd name="connsiteX2" fmla="*/ 108342 w 593710"/>
              <a:gd name="connsiteY2" fmla="*/ 762722 h 762722"/>
              <a:gd name="connsiteX3" fmla="*/ 593710 w 593710"/>
              <a:gd name="connsiteY3" fmla="*/ 0 h 762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3710" h="762722">
                <a:moveTo>
                  <a:pt x="593710" y="0"/>
                </a:moveTo>
                <a:lnTo>
                  <a:pt x="0" y="589376"/>
                </a:lnTo>
                <a:lnTo>
                  <a:pt x="108342" y="762722"/>
                </a:lnTo>
                <a:lnTo>
                  <a:pt x="593710" y="0"/>
                </a:lnTo>
                <a:close/>
              </a:path>
            </a:pathLst>
          </a:custGeom>
          <a:solidFill>
            <a:sysClr val="window" lastClr="FFFFFF">
              <a:lumMod val="75000"/>
              <a:alpha val="50000"/>
            </a:sysClr>
          </a:solidFill>
          <a:ln>
            <a:noFill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inux Biolinum" panose="02000503000000000000" pitchFamily="2" charset="0"/>
              <a:ea typeface="等线" panose="02010600030101010101" pitchFamily="2" charset="-122"/>
              <a:cs typeface="Linux Biolinum" panose="02000503000000000000" pitchFamily="2" charset="0"/>
            </a:endParaRPr>
          </a:p>
        </p:txBody>
      </p:sp>
      <p:sp>
        <p:nvSpPr>
          <p:cNvPr id="11" name="任意多边形: 形状 10">
            <a:extLst>
              <a:ext uri="{FF2B5EF4-FFF2-40B4-BE49-F238E27FC236}">
                <a16:creationId xmlns:a16="http://schemas.microsoft.com/office/drawing/2014/main" id="{7CC161B8-F81C-4E86-AD6C-FD92749CEA67}"/>
              </a:ext>
            </a:extLst>
          </p:cNvPr>
          <p:cNvSpPr/>
          <p:nvPr/>
        </p:nvSpPr>
        <p:spPr>
          <a:xfrm>
            <a:off x="1906493" y="4190812"/>
            <a:ext cx="290811" cy="876776"/>
          </a:xfrm>
          <a:custGeom>
            <a:avLst/>
            <a:gdLst>
              <a:gd name="connsiteX0" fmla="*/ 35718 w 226218"/>
              <a:gd name="connsiteY0" fmla="*/ 0 h 650081"/>
              <a:gd name="connsiteX1" fmla="*/ 226218 w 226218"/>
              <a:gd name="connsiteY1" fmla="*/ 42862 h 650081"/>
              <a:gd name="connsiteX2" fmla="*/ 95250 w 226218"/>
              <a:gd name="connsiteY2" fmla="*/ 650081 h 650081"/>
              <a:gd name="connsiteX3" fmla="*/ 0 w 226218"/>
              <a:gd name="connsiteY3" fmla="*/ 600075 h 650081"/>
              <a:gd name="connsiteX4" fmla="*/ 35718 w 226218"/>
              <a:gd name="connsiteY4" fmla="*/ 0 h 6500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6218" h="650081">
                <a:moveTo>
                  <a:pt x="35718" y="0"/>
                </a:moveTo>
                <a:lnTo>
                  <a:pt x="226218" y="42862"/>
                </a:lnTo>
                <a:lnTo>
                  <a:pt x="95250" y="650081"/>
                </a:lnTo>
                <a:lnTo>
                  <a:pt x="0" y="600075"/>
                </a:lnTo>
                <a:lnTo>
                  <a:pt x="35718" y="0"/>
                </a:lnTo>
                <a:close/>
              </a:path>
            </a:pathLst>
          </a:custGeom>
          <a:solidFill>
            <a:sysClr val="window" lastClr="FFFFFF">
              <a:lumMod val="75000"/>
              <a:alpha val="50000"/>
            </a:sysClr>
          </a:solidFill>
          <a:ln>
            <a:noFill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inux Biolinum" panose="02000503000000000000" pitchFamily="2" charset="0"/>
              <a:ea typeface="等线" panose="02010600030101010101" pitchFamily="2" charset="-122"/>
              <a:cs typeface="Linux Biolinum" panose="02000503000000000000" pitchFamily="2" charset="0"/>
            </a:endParaRPr>
          </a:p>
        </p:txBody>
      </p:sp>
      <p:sp>
        <p:nvSpPr>
          <p:cNvPr id="12" name="任意多边形: 形状 11">
            <a:extLst>
              <a:ext uri="{FF2B5EF4-FFF2-40B4-BE49-F238E27FC236}">
                <a16:creationId xmlns:a16="http://schemas.microsoft.com/office/drawing/2014/main" id="{51377E7A-E432-4EF9-80B1-FBD57F3CB2CA}"/>
              </a:ext>
            </a:extLst>
          </p:cNvPr>
          <p:cNvSpPr/>
          <p:nvPr/>
        </p:nvSpPr>
        <p:spPr>
          <a:xfrm>
            <a:off x="1450375" y="5006564"/>
            <a:ext cx="578565" cy="703349"/>
          </a:xfrm>
          <a:custGeom>
            <a:avLst/>
            <a:gdLst>
              <a:gd name="connsiteX0" fmla="*/ 352425 w 450057"/>
              <a:gd name="connsiteY0" fmla="*/ 0 h 521494"/>
              <a:gd name="connsiteX1" fmla="*/ 450057 w 450057"/>
              <a:gd name="connsiteY1" fmla="*/ 45244 h 521494"/>
              <a:gd name="connsiteX2" fmla="*/ 338138 w 450057"/>
              <a:gd name="connsiteY2" fmla="*/ 521494 h 521494"/>
              <a:gd name="connsiteX3" fmla="*/ 0 w 450057"/>
              <a:gd name="connsiteY3" fmla="*/ 519113 h 521494"/>
              <a:gd name="connsiteX4" fmla="*/ 352425 w 450057"/>
              <a:gd name="connsiteY4" fmla="*/ 0 h 5214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0057" h="521494">
                <a:moveTo>
                  <a:pt x="352425" y="0"/>
                </a:moveTo>
                <a:lnTo>
                  <a:pt x="450057" y="45244"/>
                </a:lnTo>
                <a:lnTo>
                  <a:pt x="338138" y="521494"/>
                </a:lnTo>
                <a:lnTo>
                  <a:pt x="0" y="519113"/>
                </a:lnTo>
                <a:lnTo>
                  <a:pt x="352425" y="0"/>
                </a:lnTo>
                <a:close/>
              </a:path>
            </a:pathLst>
          </a:custGeom>
          <a:solidFill>
            <a:sysClr val="window" lastClr="FFFFFF">
              <a:lumMod val="75000"/>
              <a:alpha val="50000"/>
            </a:sysClr>
          </a:solidFill>
          <a:ln>
            <a:noFill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inux Biolinum" panose="02000503000000000000" pitchFamily="2" charset="0"/>
              <a:ea typeface="等线" panose="02010600030101010101" pitchFamily="2" charset="-122"/>
              <a:cs typeface="Linux Biolinum" panose="02000503000000000000" pitchFamily="2" charset="0"/>
            </a:endParaRPr>
          </a:p>
        </p:txBody>
      </p:sp>
      <p:sp>
        <p:nvSpPr>
          <p:cNvPr id="13" name="直角三角形 12">
            <a:extLst>
              <a:ext uri="{FF2B5EF4-FFF2-40B4-BE49-F238E27FC236}">
                <a16:creationId xmlns:a16="http://schemas.microsoft.com/office/drawing/2014/main" id="{158F2B2C-D18F-4695-98AF-A83E71EA4302}"/>
              </a:ext>
            </a:extLst>
          </p:cNvPr>
          <p:cNvSpPr/>
          <p:nvPr/>
        </p:nvSpPr>
        <p:spPr>
          <a:xfrm rot="3891980">
            <a:off x="2431529" y="3920714"/>
            <a:ext cx="291093" cy="431704"/>
          </a:xfrm>
          <a:prstGeom prst="rtTriangle">
            <a:avLst/>
          </a:prstGeom>
          <a:solidFill>
            <a:srgbClr val="36AFCE"/>
          </a:solidFill>
          <a:ln w="28575" cap="flat" cmpd="sng" algn="ctr">
            <a:solidFill>
              <a:srgbClr val="36AFCE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inux Biolinum" panose="02000503000000000000" pitchFamily="2" charset="0"/>
              <a:ea typeface="等线" panose="02010600030101010101" pitchFamily="2" charset="-122"/>
              <a:cs typeface="Linux Biolinum" panose="02000503000000000000" pitchFamily="2" charset="0"/>
            </a:endParaRPr>
          </a:p>
        </p:txBody>
      </p:sp>
      <p:sp>
        <p:nvSpPr>
          <p:cNvPr id="14" name="直角三角形 13">
            <a:extLst>
              <a:ext uri="{FF2B5EF4-FFF2-40B4-BE49-F238E27FC236}">
                <a16:creationId xmlns:a16="http://schemas.microsoft.com/office/drawing/2014/main" id="{31FE02FF-46AC-4786-A63C-70AF52614177}"/>
              </a:ext>
            </a:extLst>
          </p:cNvPr>
          <p:cNvSpPr/>
          <p:nvPr/>
        </p:nvSpPr>
        <p:spPr>
          <a:xfrm rot="19879637">
            <a:off x="3383897" y="3997113"/>
            <a:ext cx="284195" cy="422040"/>
          </a:xfrm>
          <a:prstGeom prst="rtTriangle">
            <a:avLst/>
          </a:prstGeom>
          <a:solidFill>
            <a:srgbClr val="1D9A78"/>
          </a:solidFill>
          <a:ln w="28575" cap="flat" cmpd="sng" algn="ctr">
            <a:solidFill>
              <a:srgbClr val="1D9A78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inux Biolinum" panose="02000503000000000000" pitchFamily="2" charset="0"/>
              <a:ea typeface="等线" panose="02010600030101010101" pitchFamily="2" charset="-122"/>
              <a:cs typeface="Linux Biolinum" panose="02000503000000000000" pitchFamily="2" charset="0"/>
            </a:endParaRPr>
          </a:p>
        </p:txBody>
      </p:sp>
      <p:sp>
        <p:nvSpPr>
          <p:cNvPr id="15" name="直角三角形 14">
            <a:extLst>
              <a:ext uri="{FF2B5EF4-FFF2-40B4-BE49-F238E27FC236}">
                <a16:creationId xmlns:a16="http://schemas.microsoft.com/office/drawing/2014/main" id="{22F6C235-0414-4094-835A-F272E6785556}"/>
              </a:ext>
            </a:extLst>
          </p:cNvPr>
          <p:cNvSpPr/>
          <p:nvPr/>
        </p:nvSpPr>
        <p:spPr>
          <a:xfrm rot="5400000">
            <a:off x="3470541" y="4779136"/>
            <a:ext cx="233470" cy="402269"/>
          </a:xfrm>
          <a:prstGeom prst="rtTriangle">
            <a:avLst/>
          </a:prstGeom>
          <a:solidFill>
            <a:srgbClr val="1D9A78"/>
          </a:solidFill>
          <a:ln w="28575" cap="flat" cmpd="sng" algn="ctr">
            <a:solidFill>
              <a:srgbClr val="1D9A78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inux Biolinum" panose="02000503000000000000" pitchFamily="2" charset="0"/>
              <a:ea typeface="等线" panose="02010600030101010101" pitchFamily="2" charset="-122"/>
              <a:cs typeface="Linux Biolinum" panose="02000503000000000000" pitchFamily="2" charset="0"/>
            </a:endParaRPr>
          </a:p>
        </p:txBody>
      </p:sp>
      <p:sp>
        <p:nvSpPr>
          <p:cNvPr id="16" name="直角三角形 15">
            <a:extLst>
              <a:ext uri="{FF2B5EF4-FFF2-40B4-BE49-F238E27FC236}">
                <a16:creationId xmlns:a16="http://schemas.microsoft.com/office/drawing/2014/main" id="{E8276BF6-F38F-4538-B532-E9CC33FEBBBD}"/>
              </a:ext>
            </a:extLst>
          </p:cNvPr>
          <p:cNvSpPr/>
          <p:nvPr/>
        </p:nvSpPr>
        <p:spPr>
          <a:xfrm rot="1108811">
            <a:off x="2351130" y="4630141"/>
            <a:ext cx="277456" cy="452921"/>
          </a:xfrm>
          <a:prstGeom prst="rtTriangle">
            <a:avLst/>
          </a:prstGeom>
          <a:solidFill>
            <a:srgbClr val="36AFCE"/>
          </a:solidFill>
          <a:ln w="28575" cap="flat" cmpd="sng" algn="ctr">
            <a:solidFill>
              <a:srgbClr val="36AFCE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inux Biolinum" panose="02000503000000000000" pitchFamily="2" charset="0"/>
              <a:ea typeface="等线" panose="02010600030101010101" pitchFamily="2" charset="-122"/>
              <a:cs typeface="Linux Biolinum" panose="02000503000000000000" pitchFamily="2" charset="0"/>
            </a:endParaRPr>
          </a:p>
        </p:txBody>
      </p:sp>
      <p:sp>
        <p:nvSpPr>
          <p:cNvPr id="17" name="直角三角形 16">
            <a:extLst>
              <a:ext uri="{FF2B5EF4-FFF2-40B4-BE49-F238E27FC236}">
                <a16:creationId xmlns:a16="http://schemas.microsoft.com/office/drawing/2014/main" id="{DC1A7263-D223-41E8-89F0-0371A34CFACD}"/>
              </a:ext>
            </a:extLst>
          </p:cNvPr>
          <p:cNvSpPr/>
          <p:nvPr/>
        </p:nvSpPr>
        <p:spPr>
          <a:xfrm rot="400356">
            <a:off x="2853032" y="4019626"/>
            <a:ext cx="284195" cy="263615"/>
          </a:xfrm>
          <a:prstGeom prst="rtTriangle">
            <a:avLst/>
          </a:prstGeom>
          <a:solidFill>
            <a:srgbClr val="FF7C80"/>
          </a:solidFill>
          <a:ln w="28575" cap="flat" cmpd="sng" algn="ctr">
            <a:solidFill>
              <a:srgbClr val="FF7C80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inux Biolinum" panose="02000503000000000000" pitchFamily="2" charset="0"/>
              <a:ea typeface="等线" panose="02010600030101010101" pitchFamily="2" charset="-122"/>
              <a:cs typeface="Linux Biolinum" panose="02000503000000000000" pitchFamily="2" charset="0"/>
            </a:endParaRPr>
          </a:p>
        </p:txBody>
      </p:sp>
      <p:sp>
        <p:nvSpPr>
          <p:cNvPr id="18" name="直角三角形 17">
            <a:extLst>
              <a:ext uri="{FF2B5EF4-FFF2-40B4-BE49-F238E27FC236}">
                <a16:creationId xmlns:a16="http://schemas.microsoft.com/office/drawing/2014/main" id="{635DC8F5-BC94-4DD1-9238-C09381DE204A}"/>
              </a:ext>
            </a:extLst>
          </p:cNvPr>
          <p:cNvSpPr/>
          <p:nvPr/>
        </p:nvSpPr>
        <p:spPr>
          <a:xfrm rot="9611347">
            <a:off x="2721699" y="4769249"/>
            <a:ext cx="393536" cy="422040"/>
          </a:xfrm>
          <a:prstGeom prst="rtTriangle">
            <a:avLst/>
          </a:prstGeom>
          <a:solidFill>
            <a:srgbClr val="FF7C80"/>
          </a:solidFill>
          <a:ln w="28575" cap="flat" cmpd="sng" algn="ctr">
            <a:solidFill>
              <a:srgbClr val="FF7C80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inux Biolinum" panose="02000503000000000000" pitchFamily="2" charset="0"/>
              <a:ea typeface="等线" panose="02010600030101010101" pitchFamily="2" charset="-122"/>
              <a:cs typeface="Linux Biolinum" panose="02000503000000000000" pitchFamily="2" charset="0"/>
            </a:endParaRPr>
          </a:p>
        </p:txBody>
      </p:sp>
      <p:sp>
        <p:nvSpPr>
          <p:cNvPr id="19" name="直角三角形 18">
            <a:extLst>
              <a:ext uri="{FF2B5EF4-FFF2-40B4-BE49-F238E27FC236}">
                <a16:creationId xmlns:a16="http://schemas.microsoft.com/office/drawing/2014/main" id="{4E41CB01-8784-4A9E-8CF9-5DD5FC65644C}"/>
              </a:ext>
            </a:extLst>
          </p:cNvPr>
          <p:cNvSpPr/>
          <p:nvPr/>
        </p:nvSpPr>
        <p:spPr>
          <a:xfrm rot="907475">
            <a:off x="1985637" y="4041073"/>
            <a:ext cx="226735" cy="190991"/>
          </a:xfrm>
          <a:prstGeom prst="rtTriangle">
            <a:avLst/>
          </a:prstGeom>
          <a:solidFill>
            <a:sysClr val="window" lastClr="FFFFFF">
              <a:lumMod val="75000"/>
            </a:sysClr>
          </a:solidFill>
          <a:ln w="28575" cap="flat" cmpd="sng" algn="ctr">
            <a:solidFill>
              <a:sysClr val="window" lastClr="FFFFFF">
                <a:lumMod val="50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inux Biolinum" panose="02000503000000000000" pitchFamily="2" charset="0"/>
              <a:ea typeface="等线" panose="02010600030101010101" pitchFamily="2" charset="-122"/>
              <a:cs typeface="Linux Biolinum" panose="02000503000000000000" pitchFamily="2" charset="0"/>
            </a:endParaRPr>
          </a:p>
        </p:txBody>
      </p:sp>
      <p:sp>
        <p:nvSpPr>
          <p:cNvPr id="20" name="直角三角形 19">
            <a:extLst>
              <a:ext uri="{FF2B5EF4-FFF2-40B4-BE49-F238E27FC236}">
                <a16:creationId xmlns:a16="http://schemas.microsoft.com/office/drawing/2014/main" id="{294A5410-817F-42CD-B655-7553A460A7E0}"/>
              </a:ext>
            </a:extLst>
          </p:cNvPr>
          <p:cNvSpPr/>
          <p:nvPr/>
        </p:nvSpPr>
        <p:spPr>
          <a:xfrm rot="1750103">
            <a:off x="2002098" y="4645585"/>
            <a:ext cx="130319" cy="422040"/>
          </a:xfrm>
          <a:prstGeom prst="rtTriangle">
            <a:avLst/>
          </a:prstGeom>
          <a:solidFill>
            <a:sysClr val="window" lastClr="FFFFFF">
              <a:lumMod val="75000"/>
            </a:sysClr>
          </a:solidFill>
          <a:ln w="28575" cap="flat" cmpd="sng" algn="ctr">
            <a:solidFill>
              <a:sysClr val="window" lastClr="FFFFFF">
                <a:lumMod val="50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inux Biolinum" panose="02000503000000000000" pitchFamily="2" charset="0"/>
              <a:ea typeface="等线" panose="02010600030101010101" pitchFamily="2" charset="-122"/>
              <a:cs typeface="Linux Biolinum" panose="02000503000000000000" pitchFamily="2" charset="0"/>
            </a:endParaRPr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B6505C07-AB14-4949-89F1-D9D12694B05E}"/>
              </a:ext>
            </a:extLst>
          </p:cNvPr>
          <p:cNvSpPr/>
          <p:nvPr/>
        </p:nvSpPr>
        <p:spPr>
          <a:xfrm>
            <a:off x="1400303" y="5673752"/>
            <a:ext cx="2813387" cy="61662"/>
          </a:xfrm>
          <a:prstGeom prst="rect">
            <a:avLst/>
          </a:prstGeom>
          <a:solidFill>
            <a:sysClr val="windowText" lastClr="000000"/>
          </a:solidFill>
          <a:ln w="12700" cap="flat" cmpd="sng" algn="ctr">
            <a:solidFill>
              <a:sysClr val="windowText" lastClr="000000">
                <a:shade val="50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inux Biolinum" panose="02000503000000000000" pitchFamily="2" charset="0"/>
              <a:ea typeface="等线" panose="02010600030101010101" pitchFamily="2" charset="-122"/>
              <a:cs typeface="Linux Biolinum" panose="02000503000000000000" pitchFamily="2" charset="0"/>
            </a:endParaRPr>
          </a:p>
        </p:txBody>
      </p:sp>
      <p:sp>
        <p:nvSpPr>
          <p:cNvPr id="22" name="椭圆 21">
            <a:extLst>
              <a:ext uri="{FF2B5EF4-FFF2-40B4-BE49-F238E27FC236}">
                <a16:creationId xmlns:a16="http://schemas.microsoft.com/office/drawing/2014/main" id="{C6996F99-A10B-47AF-B28B-C0DF00E9A614}"/>
              </a:ext>
            </a:extLst>
          </p:cNvPr>
          <p:cNvSpPr/>
          <p:nvPr/>
        </p:nvSpPr>
        <p:spPr>
          <a:xfrm>
            <a:off x="2723080" y="5631280"/>
            <a:ext cx="116553" cy="132748"/>
          </a:xfrm>
          <a:prstGeom prst="ellipse">
            <a:avLst/>
          </a:prstGeom>
          <a:solidFill>
            <a:sysClr val="window" lastClr="FFFFFF"/>
          </a:solidFill>
          <a:ln w="285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inux Biolinum" panose="02000503000000000000" pitchFamily="2" charset="0"/>
              <a:ea typeface="等线" panose="02010600030101010101" pitchFamily="2" charset="-122"/>
              <a:cs typeface="Linux Biolinum" panose="02000503000000000000" pitchFamily="2" charset="0"/>
            </a:endParaRPr>
          </a:p>
        </p:txBody>
      </p:sp>
      <p:sp>
        <p:nvSpPr>
          <p:cNvPr id="29" name="矩形: 圆角 28">
            <a:extLst>
              <a:ext uri="{FF2B5EF4-FFF2-40B4-BE49-F238E27FC236}">
                <a16:creationId xmlns:a16="http://schemas.microsoft.com/office/drawing/2014/main" id="{E2AE78DC-6EFA-4B12-9A90-45AB7F08F222}"/>
              </a:ext>
            </a:extLst>
          </p:cNvPr>
          <p:cNvSpPr/>
          <p:nvPr/>
        </p:nvSpPr>
        <p:spPr>
          <a:xfrm>
            <a:off x="7325919" y="3648642"/>
            <a:ext cx="570174" cy="1632325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36AFCE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inux Biolinum" panose="02000503000000000000" pitchFamily="2" charset="0"/>
              <a:ea typeface="等线" panose="02010600030101010101" pitchFamily="2" charset="-122"/>
              <a:cs typeface="Linux Biolinum" panose="02000503000000000000" pitchFamily="2" charset="0"/>
            </a:endParaRPr>
          </a:p>
        </p:txBody>
      </p:sp>
      <p:sp>
        <p:nvSpPr>
          <p:cNvPr id="30" name="矩形: 圆角 29">
            <a:extLst>
              <a:ext uri="{FF2B5EF4-FFF2-40B4-BE49-F238E27FC236}">
                <a16:creationId xmlns:a16="http://schemas.microsoft.com/office/drawing/2014/main" id="{3B2A34E7-2DFE-4AEC-9183-AAE85A3963B9}"/>
              </a:ext>
            </a:extLst>
          </p:cNvPr>
          <p:cNvSpPr/>
          <p:nvPr/>
        </p:nvSpPr>
        <p:spPr>
          <a:xfrm>
            <a:off x="7953849" y="3648642"/>
            <a:ext cx="580744" cy="1632325"/>
          </a:xfrm>
          <a:prstGeom prst="roundRect">
            <a:avLst/>
          </a:prstGeom>
          <a:solidFill>
            <a:sysClr val="window" lastClr="FFFFFF"/>
          </a:solidFill>
          <a:ln w="12700" cap="flat" cmpd="sng" algn="ctr">
            <a:solidFill>
              <a:srgbClr val="FF7C8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inux Biolinum" panose="02000503000000000000" pitchFamily="2" charset="0"/>
              <a:ea typeface="等线" panose="02010600030101010101" pitchFamily="2" charset="-122"/>
              <a:cs typeface="Linux Biolinum" panose="02000503000000000000" pitchFamily="2" charset="0"/>
            </a:endParaRPr>
          </a:p>
        </p:txBody>
      </p:sp>
      <p:sp>
        <p:nvSpPr>
          <p:cNvPr id="31" name="直角三角形 30">
            <a:extLst>
              <a:ext uri="{FF2B5EF4-FFF2-40B4-BE49-F238E27FC236}">
                <a16:creationId xmlns:a16="http://schemas.microsoft.com/office/drawing/2014/main" id="{9A555A63-2764-4884-815E-903AD2217F51}"/>
              </a:ext>
            </a:extLst>
          </p:cNvPr>
          <p:cNvSpPr/>
          <p:nvPr/>
        </p:nvSpPr>
        <p:spPr>
          <a:xfrm rot="3891980">
            <a:off x="7525341" y="3910045"/>
            <a:ext cx="291093" cy="431704"/>
          </a:xfrm>
          <a:prstGeom prst="rtTriangle">
            <a:avLst/>
          </a:prstGeom>
          <a:solidFill>
            <a:srgbClr val="36AFCE"/>
          </a:solidFill>
          <a:ln w="28575" cap="flat" cmpd="sng" algn="ctr">
            <a:solidFill>
              <a:srgbClr val="36AFCE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inux Biolinum" panose="02000503000000000000" pitchFamily="2" charset="0"/>
              <a:ea typeface="等线" panose="02010600030101010101" pitchFamily="2" charset="-122"/>
              <a:cs typeface="Linux Biolinum" panose="02000503000000000000" pitchFamily="2" charset="0"/>
            </a:endParaRPr>
          </a:p>
        </p:txBody>
      </p:sp>
      <p:sp>
        <p:nvSpPr>
          <p:cNvPr id="32" name="直角三角形 31">
            <a:extLst>
              <a:ext uri="{FF2B5EF4-FFF2-40B4-BE49-F238E27FC236}">
                <a16:creationId xmlns:a16="http://schemas.microsoft.com/office/drawing/2014/main" id="{41EBCBA1-0559-4157-9951-36E8C5F891D0}"/>
              </a:ext>
            </a:extLst>
          </p:cNvPr>
          <p:cNvSpPr/>
          <p:nvPr/>
        </p:nvSpPr>
        <p:spPr>
          <a:xfrm rot="1108811">
            <a:off x="7444945" y="4619471"/>
            <a:ext cx="277456" cy="452921"/>
          </a:xfrm>
          <a:prstGeom prst="rtTriangle">
            <a:avLst/>
          </a:prstGeom>
          <a:solidFill>
            <a:srgbClr val="36AFCE"/>
          </a:solidFill>
          <a:ln w="28575" cap="flat" cmpd="sng" algn="ctr">
            <a:solidFill>
              <a:srgbClr val="36AFCE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inux Biolinum" panose="02000503000000000000" pitchFamily="2" charset="0"/>
              <a:ea typeface="等线" panose="02010600030101010101" pitchFamily="2" charset="-122"/>
              <a:cs typeface="Linux Biolinum" panose="02000503000000000000" pitchFamily="2" charset="0"/>
            </a:endParaRPr>
          </a:p>
        </p:txBody>
      </p:sp>
      <p:sp>
        <p:nvSpPr>
          <p:cNvPr id="33" name="直角三角形 32">
            <a:extLst>
              <a:ext uri="{FF2B5EF4-FFF2-40B4-BE49-F238E27FC236}">
                <a16:creationId xmlns:a16="http://schemas.microsoft.com/office/drawing/2014/main" id="{0EF40DA9-D5C2-4692-B9EC-1345D569444F}"/>
              </a:ext>
            </a:extLst>
          </p:cNvPr>
          <p:cNvSpPr/>
          <p:nvPr/>
        </p:nvSpPr>
        <p:spPr>
          <a:xfrm rot="400356">
            <a:off x="8175266" y="4029474"/>
            <a:ext cx="284195" cy="263615"/>
          </a:xfrm>
          <a:prstGeom prst="rtTriangle">
            <a:avLst/>
          </a:prstGeom>
          <a:solidFill>
            <a:srgbClr val="FF7C80"/>
          </a:solidFill>
          <a:ln w="28575" cap="flat" cmpd="sng" algn="ctr">
            <a:solidFill>
              <a:srgbClr val="FF7C80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inux Biolinum" panose="02000503000000000000" pitchFamily="2" charset="0"/>
              <a:ea typeface="等线" panose="02010600030101010101" pitchFamily="2" charset="-122"/>
              <a:cs typeface="Linux Biolinum" panose="02000503000000000000" pitchFamily="2" charset="0"/>
            </a:endParaRPr>
          </a:p>
        </p:txBody>
      </p:sp>
      <p:sp>
        <p:nvSpPr>
          <p:cNvPr id="34" name="直角三角形 33">
            <a:extLst>
              <a:ext uri="{FF2B5EF4-FFF2-40B4-BE49-F238E27FC236}">
                <a16:creationId xmlns:a16="http://schemas.microsoft.com/office/drawing/2014/main" id="{3F482E73-4418-4BD7-8123-91EB08B89EBC}"/>
              </a:ext>
            </a:extLst>
          </p:cNvPr>
          <p:cNvSpPr/>
          <p:nvPr/>
        </p:nvSpPr>
        <p:spPr>
          <a:xfrm rot="9611347">
            <a:off x="8043933" y="4779097"/>
            <a:ext cx="393536" cy="422040"/>
          </a:xfrm>
          <a:prstGeom prst="rtTriangle">
            <a:avLst/>
          </a:prstGeom>
          <a:solidFill>
            <a:srgbClr val="FF7C80"/>
          </a:solidFill>
          <a:ln w="28575" cap="flat" cmpd="sng" algn="ctr">
            <a:solidFill>
              <a:srgbClr val="FF7C80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inux Biolinum" panose="02000503000000000000" pitchFamily="2" charset="0"/>
              <a:ea typeface="等线" panose="02010600030101010101" pitchFamily="2" charset="-122"/>
              <a:cs typeface="Linux Biolinum" panose="02000503000000000000" pitchFamily="2" charset="0"/>
            </a:endParaRPr>
          </a:p>
        </p:txBody>
      </p:sp>
      <p:sp>
        <p:nvSpPr>
          <p:cNvPr id="35" name="直角三角形 34">
            <a:extLst>
              <a:ext uri="{FF2B5EF4-FFF2-40B4-BE49-F238E27FC236}">
                <a16:creationId xmlns:a16="http://schemas.microsoft.com/office/drawing/2014/main" id="{35A62AE7-68B6-4A3D-9A59-9A55437F188D}"/>
              </a:ext>
            </a:extLst>
          </p:cNvPr>
          <p:cNvSpPr/>
          <p:nvPr/>
        </p:nvSpPr>
        <p:spPr>
          <a:xfrm rot="3891980">
            <a:off x="9723986" y="3951905"/>
            <a:ext cx="291093" cy="431704"/>
          </a:xfrm>
          <a:prstGeom prst="rtTriangle">
            <a:avLst/>
          </a:prstGeom>
          <a:solidFill>
            <a:srgbClr val="36AFCE"/>
          </a:solidFill>
          <a:ln w="28575" cap="flat" cmpd="sng" algn="ctr">
            <a:solidFill>
              <a:srgbClr val="36AFCE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inux Biolinum" panose="02000503000000000000" pitchFamily="2" charset="0"/>
              <a:ea typeface="等线" panose="02010600030101010101" pitchFamily="2" charset="-122"/>
              <a:cs typeface="Linux Biolinum" panose="02000503000000000000" pitchFamily="2" charset="0"/>
            </a:endParaRPr>
          </a:p>
        </p:txBody>
      </p:sp>
      <p:sp>
        <p:nvSpPr>
          <p:cNvPr id="36" name="直角三角形 35">
            <a:extLst>
              <a:ext uri="{FF2B5EF4-FFF2-40B4-BE49-F238E27FC236}">
                <a16:creationId xmlns:a16="http://schemas.microsoft.com/office/drawing/2014/main" id="{C574AB97-A0F9-419B-958E-C3002364C26E}"/>
              </a:ext>
            </a:extLst>
          </p:cNvPr>
          <p:cNvSpPr/>
          <p:nvPr/>
        </p:nvSpPr>
        <p:spPr>
          <a:xfrm rot="1108811">
            <a:off x="9643587" y="4661331"/>
            <a:ext cx="277456" cy="452921"/>
          </a:xfrm>
          <a:prstGeom prst="rtTriangle">
            <a:avLst/>
          </a:prstGeom>
          <a:solidFill>
            <a:srgbClr val="36AFCE"/>
          </a:solidFill>
          <a:ln w="28575" cap="flat" cmpd="sng" algn="ctr">
            <a:solidFill>
              <a:srgbClr val="36AFCE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inux Biolinum" panose="02000503000000000000" pitchFamily="2" charset="0"/>
              <a:ea typeface="等线" panose="02010600030101010101" pitchFamily="2" charset="-122"/>
              <a:cs typeface="Linux Biolinum" panose="02000503000000000000" pitchFamily="2" charset="0"/>
            </a:endParaRPr>
          </a:p>
        </p:txBody>
      </p:sp>
      <p:sp>
        <p:nvSpPr>
          <p:cNvPr id="37" name="直角三角形 36">
            <a:extLst>
              <a:ext uri="{FF2B5EF4-FFF2-40B4-BE49-F238E27FC236}">
                <a16:creationId xmlns:a16="http://schemas.microsoft.com/office/drawing/2014/main" id="{327C74D0-7A69-480D-B787-007E424DDC25}"/>
              </a:ext>
            </a:extLst>
          </p:cNvPr>
          <p:cNvSpPr/>
          <p:nvPr/>
        </p:nvSpPr>
        <p:spPr>
          <a:xfrm rot="400356">
            <a:off x="10373908" y="4071334"/>
            <a:ext cx="284195" cy="263615"/>
          </a:xfrm>
          <a:prstGeom prst="rtTriangle">
            <a:avLst/>
          </a:prstGeom>
          <a:solidFill>
            <a:srgbClr val="FF7C80"/>
          </a:solidFill>
          <a:ln w="28575" cap="flat" cmpd="sng" algn="ctr">
            <a:solidFill>
              <a:srgbClr val="FF7C80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inux Biolinum" panose="02000503000000000000" pitchFamily="2" charset="0"/>
              <a:ea typeface="等线" panose="02010600030101010101" pitchFamily="2" charset="-122"/>
              <a:cs typeface="Linux Biolinum" panose="02000503000000000000" pitchFamily="2" charset="0"/>
            </a:endParaRPr>
          </a:p>
        </p:txBody>
      </p:sp>
      <p:sp>
        <p:nvSpPr>
          <p:cNvPr id="38" name="直角三角形 37">
            <a:extLst>
              <a:ext uri="{FF2B5EF4-FFF2-40B4-BE49-F238E27FC236}">
                <a16:creationId xmlns:a16="http://schemas.microsoft.com/office/drawing/2014/main" id="{743BA66F-997D-4074-A47E-A9A271F4A796}"/>
              </a:ext>
            </a:extLst>
          </p:cNvPr>
          <p:cNvSpPr/>
          <p:nvPr/>
        </p:nvSpPr>
        <p:spPr>
          <a:xfrm rot="9611347">
            <a:off x="10242578" y="4820957"/>
            <a:ext cx="393536" cy="422040"/>
          </a:xfrm>
          <a:prstGeom prst="rtTriangle">
            <a:avLst/>
          </a:prstGeom>
          <a:solidFill>
            <a:srgbClr val="FF7C80"/>
          </a:solidFill>
          <a:ln w="28575" cap="flat" cmpd="sng" algn="ctr">
            <a:solidFill>
              <a:srgbClr val="FF7C80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inux Biolinum" panose="02000503000000000000" pitchFamily="2" charset="0"/>
              <a:ea typeface="等线" panose="02010600030101010101" pitchFamily="2" charset="-122"/>
              <a:cs typeface="Linux Biolinum" panose="02000503000000000000" pitchFamily="2" charset="0"/>
            </a:endParaRPr>
          </a:p>
        </p:txBody>
      </p:sp>
      <p:sp>
        <p:nvSpPr>
          <p:cNvPr id="39" name="椭圆 38">
            <a:extLst>
              <a:ext uri="{FF2B5EF4-FFF2-40B4-BE49-F238E27FC236}">
                <a16:creationId xmlns:a16="http://schemas.microsoft.com/office/drawing/2014/main" id="{3B15C956-B1E7-46BE-9CEB-7DCCBCBEBB13}"/>
              </a:ext>
            </a:extLst>
          </p:cNvPr>
          <p:cNvSpPr/>
          <p:nvPr/>
        </p:nvSpPr>
        <p:spPr>
          <a:xfrm>
            <a:off x="9681504" y="4101385"/>
            <a:ext cx="116553" cy="132748"/>
          </a:xfrm>
          <a:prstGeom prst="ellipse">
            <a:avLst/>
          </a:prstGeom>
          <a:solidFill>
            <a:sysClr val="window" lastClr="FFFFFF"/>
          </a:solidFill>
          <a:ln w="285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inux Biolinum" panose="02000503000000000000" pitchFamily="2" charset="0"/>
              <a:ea typeface="等线" panose="02010600030101010101" pitchFamily="2" charset="-122"/>
              <a:cs typeface="Linux Biolinum" panose="02000503000000000000" pitchFamily="2" charset="0"/>
            </a:endParaRPr>
          </a:p>
        </p:txBody>
      </p:sp>
      <p:sp>
        <p:nvSpPr>
          <p:cNvPr id="40" name="椭圆 39">
            <a:extLst>
              <a:ext uri="{FF2B5EF4-FFF2-40B4-BE49-F238E27FC236}">
                <a16:creationId xmlns:a16="http://schemas.microsoft.com/office/drawing/2014/main" id="{5E565C98-02C4-4ECA-BA16-C538254A1BD6}"/>
              </a:ext>
            </a:extLst>
          </p:cNvPr>
          <p:cNvSpPr/>
          <p:nvPr/>
        </p:nvSpPr>
        <p:spPr>
          <a:xfrm>
            <a:off x="9665761" y="4887794"/>
            <a:ext cx="116553" cy="132748"/>
          </a:xfrm>
          <a:prstGeom prst="ellipse">
            <a:avLst/>
          </a:prstGeom>
          <a:solidFill>
            <a:sysClr val="window" lastClr="FFFFFF"/>
          </a:solidFill>
          <a:ln w="285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inux Biolinum" panose="02000503000000000000" pitchFamily="2" charset="0"/>
              <a:ea typeface="等线" panose="02010600030101010101" pitchFamily="2" charset="-122"/>
              <a:cs typeface="Linux Biolinum" panose="02000503000000000000" pitchFamily="2" charset="0"/>
            </a:endParaRPr>
          </a:p>
        </p:txBody>
      </p:sp>
      <p:sp>
        <p:nvSpPr>
          <p:cNvPr id="41" name="椭圆 40">
            <a:extLst>
              <a:ext uri="{FF2B5EF4-FFF2-40B4-BE49-F238E27FC236}">
                <a16:creationId xmlns:a16="http://schemas.microsoft.com/office/drawing/2014/main" id="{5A1204D3-1ED0-48B5-8FD8-48F8D5B96CE4}"/>
              </a:ext>
            </a:extLst>
          </p:cNvPr>
          <p:cNvSpPr/>
          <p:nvPr/>
        </p:nvSpPr>
        <p:spPr>
          <a:xfrm>
            <a:off x="10418808" y="4869097"/>
            <a:ext cx="116553" cy="132748"/>
          </a:xfrm>
          <a:prstGeom prst="ellipse">
            <a:avLst/>
          </a:prstGeom>
          <a:solidFill>
            <a:sysClr val="window" lastClr="FFFFFF"/>
          </a:solidFill>
          <a:ln w="285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inux Biolinum" panose="02000503000000000000" pitchFamily="2" charset="0"/>
              <a:ea typeface="等线" panose="02010600030101010101" pitchFamily="2" charset="-122"/>
              <a:cs typeface="Linux Biolinum" panose="02000503000000000000" pitchFamily="2" charset="0"/>
            </a:endParaRPr>
          </a:p>
        </p:txBody>
      </p:sp>
      <p:sp>
        <p:nvSpPr>
          <p:cNvPr id="42" name="椭圆 41">
            <a:extLst>
              <a:ext uri="{FF2B5EF4-FFF2-40B4-BE49-F238E27FC236}">
                <a16:creationId xmlns:a16="http://schemas.microsoft.com/office/drawing/2014/main" id="{8046082D-29F4-4FD9-A6FA-9C47D0F60BE7}"/>
              </a:ext>
            </a:extLst>
          </p:cNvPr>
          <p:cNvSpPr/>
          <p:nvPr/>
        </p:nvSpPr>
        <p:spPr>
          <a:xfrm>
            <a:off x="10418807" y="4142971"/>
            <a:ext cx="116553" cy="132748"/>
          </a:xfrm>
          <a:prstGeom prst="ellipse">
            <a:avLst/>
          </a:prstGeom>
          <a:solidFill>
            <a:sysClr val="window" lastClr="FFFFFF"/>
          </a:solidFill>
          <a:ln w="285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inux Biolinum" panose="02000503000000000000" pitchFamily="2" charset="0"/>
              <a:ea typeface="等线" panose="02010600030101010101" pitchFamily="2" charset="-122"/>
              <a:cs typeface="Linux Biolinum" panose="02000503000000000000" pitchFamily="2" charset="0"/>
            </a:endParaRPr>
          </a:p>
        </p:txBody>
      </p:sp>
      <p:sp>
        <p:nvSpPr>
          <p:cNvPr id="43" name="椭圆 42">
            <a:extLst>
              <a:ext uri="{FF2B5EF4-FFF2-40B4-BE49-F238E27FC236}">
                <a16:creationId xmlns:a16="http://schemas.microsoft.com/office/drawing/2014/main" id="{F05F2FFA-AAAA-4C48-B820-13DE95653240}"/>
              </a:ext>
            </a:extLst>
          </p:cNvPr>
          <p:cNvSpPr/>
          <p:nvPr/>
        </p:nvSpPr>
        <p:spPr>
          <a:xfrm>
            <a:off x="10017266" y="5632396"/>
            <a:ext cx="116553" cy="132748"/>
          </a:xfrm>
          <a:prstGeom prst="ellipse">
            <a:avLst/>
          </a:prstGeom>
          <a:solidFill>
            <a:sysClr val="window" lastClr="FFFFFF"/>
          </a:solidFill>
          <a:ln w="285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inux Biolinum" panose="02000503000000000000" pitchFamily="2" charset="0"/>
              <a:ea typeface="等线" panose="02010600030101010101" pitchFamily="2" charset="-122"/>
              <a:cs typeface="Linux Biolinum" panose="02000503000000000000" pitchFamily="2" charset="0"/>
            </a:endParaRPr>
          </a:p>
        </p:txBody>
      </p:sp>
      <p:sp>
        <p:nvSpPr>
          <p:cNvPr id="44" name="文本框 43">
            <a:extLst>
              <a:ext uri="{FF2B5EF4-FFF2-40B4-BE49-F238E27FC236}">
                <a16:creationId xmlns:a16="http://schemas.microsoft.com/office/drawing/2014/main" id="{6E469E2C-896C-4FFD-976C-213C7295FECF}"/>
              </a:ext>
            </a:extLst>
          </p:cNvPr>
          <p:cNvSpPr txBox="1"/>
          <p:nvPr/>
        </p:nvSpPr>
        <p:spPr>
          <a:xfrm>
            <a:off x="9212729" y="5900898"/>
            <a:ext cx="17346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altLang="zh-CN" sz="2400" dirty="0">
                <a:solidFill>
                  <a:prstClr val="black"/>
                </a:solidFill>
                <a:latin typeface="Linux Biolinum" panose="02000503000000000000" pitchFamily="2" charset="0"/>
                <a:ea typeface="Linux Biolinum" panose="02000503000000000000" pitchFamily="2" charset="0"/>
                <a:cs typeface="Linux Biolinum" panose="02000503000000000000" pitchFamily="2" charset="0"/>
              </a:rPr>
              <a:t>Solutions</a:t>
            </a:r>
            <a:endParaRPr lang="zh-CN" altLang="en-US" sz="2400" dirty="0">
              <a:solidFill>
                <a:prstClr val="black"/>
              </a:solidFill>
              <a:latin typeface="Linux Biolinum" panose="02000503000000000000" pitchFamily="2" charset="0"/>
              <a:cs typeface="Linux Biolinum" panose="02000503000000000000" pitchFamily="2" charset="0"/>
            </a:endParaRPr>
          </a:p>
        </p:txBody>
      </p:sp>
      <p:sp>
        <p:nvSpPr>
          <p:cNvPr id="45" name="文本框 44">
            <a:extLst>
              <a:ext uri="{FF2B5EF4-FFF2-40B4-BE49-F238E27FC236}">
                <a16:creationId xmlns:a16="http://schemas.microsoft.com/office/drawing/2014/main" id="{B85F22D4-F0AD-48DE-A9D0-DD3BE66A0BFD}"/>
              </a:ext>
            </a:extLst>
          </p:cNvPr>
          <p:cNvSpPr txBox="1"/>
          <p:nvPr/>
        </p:nvSpPr>
        <p:spPr>
          <a:xfrm>
            <a:off x="6532943" y="5921725"/>
            <a:ext cx="27263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altLang="zh-CN" sz="2400" dirty="0">
                <a:solidFill>
                  <a:prstClr val="black"/>
                </a:solidFill>
                <a:latin typeface="Linux Biolinum" panose="02000503000000000000" pitchFamily="2" charset="0"/>
                <a:ea typeface="Linux Biolinum" panose="02000503000000000000" pitchFamily="2" charset="0"/>
                <a:cs typeface="Linux Biolinum" panose="02000503000000000000" pitchFamily="2" charset="0"/>
              </a:rPr>
              <a:t>Candidate set</a:t>
            </a:r>
            <a:endParaRPr lang="zh-CN" altLang="en-US" sz="2400" dirty="0">
              <a:solidFill>
                <a:prstClr val="black"/>
              </a:solidFill>
              <a:latin typeface="Linux Biolinum" panose="02000503000000000000" pitchFamily="2" charset="0"/>
              <a:cs typeface="Linux Biolinum" panose="02000503000000000000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6" name="文本框 45">
                <a:extLst>
                  <a:ext uri="{FF2B5EF4-FFF2-40B4-BE49-F238E27FC236}">
                    <a16:creationId xmlns:a16="http://schemas.microsoft.com/office/drawing/2014/main" id="{D675C8F8-B648-4D3E-BE91-666D569DDFD6}"/>
                  </a:ext>
                </a:extLst>
              </p:cNvPr>
              <p:cNvSpPr txBox="1"/>
              <p:nvPr/>
            </p:nvSpPr>
            <p:spPr>
              <a:xfrm>
                <a:off x="6621250" y="5527730"/>
                <a:ext cx="2726309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 defTabSz="4572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altLang="zh-CN" sz="24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S</m:t>
                      </m:r>
                    </m:oMath>
                  </m:oMathPara>
                </a14:m>
                <a:endParaRPr lang="zh-CN" altLang="en-US" sz="2400" dirty="0">
                  <a:solidFill>
                    <a:prstClr val="black"/>
                  </a:solidFill>
                  <a:latin typeface="Linux Biolinum" panose="02000503000000000000" pitchFamily="2" charset="0"/>
                  <a:cs typeface="Linux Biolinum" panose="02000503000000000000" pitchFamily="2" charset="0"/>
                </a:endParaRPr>
              </a:p>
            </p:txBody>
          </p:sp>
        </mc:Choice>
        <mc:Fallback xmlns="">
          <p:sp>
            <p:nvSpPr>
              <p:cNvPr id="46" name="文本框 45">
                <a:extLst>
                  <a:ext uri="{FF2B5EF4-FFF2-40B4-BE49-F238E27FC236}">
                    <a16:creationId xmlns:a16="http://schemas.microsoft.com/office/drawing/2014/main" id="{D675C8F8-B648-4D3E-BE91-666D569DDF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21250" y="5527730"/>
                <a:ext cx="2726309" cy="46166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9" name="文本框 48">
            <a:extLst>
              <a:ext uri="{FF2B5EF4-FFF2-40B4-BE49-F238E27FC236}">
                <a16:creationId xmlns:a16="http://schemas.microsoft.com/office/drawing/2014/main" id="{D71EE02A-5BEE-4190-B55C-9D48086BC89E}"/>
              </a:ext>
            </a:extLst>
          </p:cNvPr>
          <p:cNvSpPr txBox="1"/>
          <p:nvPr/>
        </p:nvSpPr>
        <p:spPr>
          <a:xfrm>
            <a:off x="1397000" y="5921725"/>
            <a:ext cx="27263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/>
            <a:r>
              <a:rPr lang="en-US" altLang="zh-CN" sz="2400" dirty="0">
                <a:solidFill>
                  <a:prstClr val="black"/>
                </a:solidFill>
                <a:latin typeface="Linux Biolinum" panose="02000503000000000000" pitchFamily="2" charset="0"/>
                <a:ea typeface="Linux Biolinum" panose="02000503000000000000" pitchFamily="2" charset="0"/>
                <a:cs typeface="Linux Biolinum" panose="02000503000000000000" pitchFamily="2" charset="0"/>
              </a:rPr>
              <a:t>Configurations</a:t>
            </a:r>
            <a:endParaRPr lang="zh-CN" altLang="en-US" sz="2400" dirty="0">
              <a:solidFill>
                <a:prstClr val="black"/>
              </a:solidFill>
              <a:latin typeface="Linux Biolinum" panose="02000503000000000000" pitchFamily="2" charset="0"/>
              <a:cs typeface="Linux Biolinum" panose="02000503000000000000" pitchFamily="2" charset="0"/>
            </a:endParaRPr>
          </a:p>
        </p:txBody>
      </p:sp>
      <p:sp>
        <p:nvSpPr>
          <p:cNvPr id="52" name="箭头: 右 51">
            <a:extLst>
              <a:ext uri="{FF2B5EF4-FFF2-40B4-BE49-F238E27FC236}">
                <a16:creationId xmlns:a16="http://schemas.microsoft.com/office/drawing/2014/main" id="{922A8200-4ED2-4235-9953-FD3BDBA9C28D}"/>
              </a:ext>
            </a:extLst>
          </p:cNvPr>
          <p:cNvSpPr/>
          <p:nvPr/>
        </p:nvSpPr>
        <p:spPr>
          <a:xfrm>
            <a:off x="3984740" y="4273176"/>
            <a:ext cx="382450" cy="296960"/>
          </a:xfrm>
          <a:prstGeom prst="rightArrow">
            <a:avLst>
              <a:gd name="adj1" fmla="val 31676"/>
              <a:gd name="adj2" fmla="val 47381"/>
            </a:avLst>
          </a:prstGeom>
          <a:solidFill>
            <a:sysClr val="windowText" lastClr="000000"/>
          </a:solidFill>
          <a:ln w="12700" cap="flat" cmpd="sng" algn="ctr">
            <a:solidFill>
              <a:sysClr val="windowText" lastClr="000000">
                <a:shade val="50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inux Biolinum" panose="02000503000000000000" pitchFamily="2" charset="0"/>
              <a:ea typeface="等线" panose="02010600030101010101" pitchFamily="2" charset="-122"/>
              <a:cs typeface="Linux Biolinum" panose="02000503000000000000" pitchFamily="2" charset="0"/>
            </a:endParaRPr>
          </a:p>
        </p:txBody>
      </p:sp>
      <p:sp>
        <p:nvSpPr>
          <p:cNvPr id="53" name="箭头: 右 52">
            <a:extLst>
              <a:ext uri="{FF2B5EF4-FFF2-40B4-BE49-F238E27FC236}">
                <a16:creationId xmlns:a16="http://schemas.microsoft.com/office/drawing/2014/main" id="{4499C986-5A8E-4C4C-98D5-490BC59FA6CA}"/>
              </a:ext>
            </a:extLst>
          </p:cNvPr>
          <p:cNvSpPr/>
          <p:nvPr/>
        </p:nvSpPr>
        <p:spPr>
          <a:xfrm>
            <a:off x="6755852" y="4265385"/>
            <a:ext cx="382450" cy="296960"/>
          </a:xfrm>
          <a:prstGeom prst="rightArrow">
            <a:avLst>
              <a:gd name="adj1" fmla="val 31676"/>
              <a:gd name="adj2" fmla="val 47381"/>
            </a:avLst>
          </a:prstGeom>
          <a:solidFill>
            <a:sysClr val="windowText" lastClr="000000"/>
          </a:solidFill>
          <a:ln w="12700" cap="flat" cmpd="sng" algn="ctr">
            <a:solidFill>
              <a:sysClr val="windowText" lastClr="000000">
                <a:shade val="50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inux Biolinum" panose="02000503000000000000" pitchFamily="2" charset="0"/>
              <a:ea typeface="等线" panose="02010600030101010101" pitchFamily="2" charset="-122"/>
              <a:cs typeface="Linux Biolinum" panose="02000503000000000000" pitchFamily="2" charset="0"/>
            </a:endParaRPr>
          </a:p>
        </p:txBody>
      </p:sp>
      <p:sp>
        <p:nvSpPr>
          <p:cNvPr id="54" name="箭头: 右 53">
            <a:extLst>
              <a:ext uri="{FF2B5EF4-FFF2-40B4-BE49-F238E27FC236}">
                <a16:creationId xmlns:a16="http://schemas.microsoft.com/office/drawing/2014/main" id="{84F2C482-1321-4072-AC66-D5106073353B}"/>
              </a:ext>
            </a:extLst>
          </p:cNvPr>
          <p:cNvSpPr/>
          <p:nvPr/>
        </p:nvSpPr>
        <p:spPr>
          <a:xfrm>
            <a:off x="8884960" y="4259282"/>
            <a:ext cx="382450" cy="296960"/>
          </a:xfrm>
          <a:prstGeom prst="rightArrow">
            <a:avLst>
              <a:gd name="adj1" fmla="val 31676"/>
              <a:gd name="adj2" fmla="val 47381"/>
            </a:avLst>
          </a:prstGeom>
          <a:solidFill>
            <a:sysClr val="windowText" lastClr="000000"/>
          </a:solidFill>
          <a:ln w="12700" cap="flat" cmpd="sng" algn="ctr">
            <a:solidFill>
              <a:sysClr val="windowText" lastClr="000000">
                <a:shade val="50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inux Biolinum" panose="02000503000000000000" pitchFamily="2" charset="0"/>
              <a:ea typeface="等线" panose="02010600030101010101" pitchFamily="2" charset="-122"/>
              <a:cs typeface="Linux Biolinum" panose="02000503000000000000" pitchFamily="2" charset="0"/>
            </a:endParaRPr>
          </a:p>
        </p:txBody>
      </p:sp>
      <p:sp>
        <p:nvSpPr>
          <p:cNvPr id="55" name="椭圆 54">
            <a:extLst>
              <a:ext uri="{FF2B5EF4-FFF2-40B4-BE49-F238E27FC236}">
                <a16:creationId xmlns:a16="http://schemas.microsoft.com/office/drawing/2014/main" id="{3DEE29B1-0331-42B2-8A27-5014107891F6}"/>
              </a:ext>
            </a:extLst>
          </p:cNvPr>
          <p:cNvSpPr/>
          <p:nvPr/>
        </p:nvSpPr>
        <p:spPr>
          <a:xfrm>
            <a:off x="10101027" y="3047074"/>
            <a:ext cx="116553" cy="132748"/>
          </a:xfrm>
          <a:prstGeom prst="ellipse">
            <a:avLst/>
          </a:prstGeom>
          <a:solidFill>
            <a:sysClr val="window" lastClr="FFFFFF"/>
          </a:solidFill>
          <a:ln w="285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inux Biolinum" panose="02000503000000000000" pitchFamily="2" charset="0"/>
              <a:ea typeface="等线" panose="02010600030101010101" pitchFamily="2" charset="-122"/>
              <a:cs typeface="Linux Biolinum" panose="02000503000000000000" pitchFamily="2" charset="0"/>
            </a:endParaRPr>
          </a:p>
        </p:txBody>
      </p:sp>
      <p:cxnSp>
        <p:nvCxnSpPr>
          <p:cNvPr id="56" name="直接连接符 55">
            <a:extLst>
              <a:ext uri="{FF2B5EF4-FFF2-40B4-BE49-F238E27FC236}">
                <a16:creationId xmlns:a16="http://schemas.microsoft.com/office/drawing/2014/main" id="{F45D61D1-4C10-485C-BD2B-21C414B43531}"/>
              </a:ext>
            </a:extLst>
          </p:cNvPr>
          <p:cNvCxnSpPr>
            <a:cxnSpLocks/>
            <a:stCxn id="39" idx="7"/>
            <a:endCxn id="55" idx="3"/>
          </p:cNvCxnSpPr>
          <p:nvPr/>
        </p:nvCxnSpPr>
        <p:spPr>
          <a:xfrm flipV="1">
            <a:off x="9780988" y="3160378"/>
            <a:ext cx="337109" cy="960444"/>
          </a:xfrm>
          <a:prstGeom prst="line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57" name="直接连接符 56">
            <a:extLst>
              <a:ext uri="{FF2B5EF4-FFF2-40B4-BE49-F238E27FC236}">
                <a16:creationId xmlns:a16="http://schemas.microsoft.com/office/drawing/2014/main" id="{CB483DC4-170B-4493-B0EF-8427661EDB88}"/>
              </a:ext>
            </a:extLst>
          </p:cNvPr>
          <p:cNvCxnSpPr>
            <a:stCxn id="39" idx="4"/>
            <a:endCxn id="40" idx="0"/>
          </p:cNvCxnSpPr>
          <p:nvPr/>
        </p:nvCxnSpPr>
        <p:spPr>
          <a:xfrm flipH="1">
            <a:off x="9724039" y="4234130"/>
            <a:ext cx="15743" cy="653662"/>
          </a:xfrm>
          <a:prstGeom prst="line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58" name="直接连接符 57">
            <a:extLst>
              <a:ext uri="{FF2B5EF4-FFF2-40B4-BE49-F238E27FC236}">
                <a16:creationId xmlns:a16="http://schemas.microsoft.com/office/drawing/2014/main" id="{E4B62880-7EED-456D-AFB5-BB11D10EF7EC}"/>
              </a:ext>
            </a:extLst>
          </p:cNvPr>
          <p:cNvCxnSpPr>
            <a:stCxn id="40" idx="4"/>
            <a:endCxn id="43" idx="1"/>
          </p:cNvCxnSpPr>
          <p:nvPr/>
        </p:nvCxnSpPr>
        <p:spPr>
          <a:xfrm>
            <a:off x="9724039" y="5020539"/>
            <a:ext cx="310296" cy="631295"/>
          </a:xfrm>
          <a:prstGeom prst="line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59" name="直接连接符 58">
            <a:extLst>
              <a:ext uri="{FF2B5EF4-FFF2-40B4-BE49-F238E27FC236}">
                <a16:creationId xmlns:a16="http://schemas.microsoft.com/office/drawing/2014/main" id="{729ACC62-8AD0-471C-8D5E-508540CB509F}"/>
              </a:ext>
            </a:extLst>
          </p:cNvPr>
          <p:cNvCxnSpPr>
            <a:stCxn id="55" idx="5"/>
            <a:endCxn id="42" idx="1"/>
          </p:cNvCxnSpPr>
          <p:nvPr/>
        </p:nvCxnSpPr>
        <p:spPr>
          <a:xfrm>
            <a:off x="10200511" y="3160378"/>
            <a:ext cx="235365" cy="1002031"/>
          </a:xfrm>
          <a:prstGeom prst="line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60" name="直接连接符 59">
            <a:extLst>
              <a:ext uri="{FF2B5EF4-FFF2-40B4-BE49-F238E27FC236}">
                <a16:creationId xmlns:a16="http://schemas.microsoft.com/office/drawing/2014/main" id="{99CFF3A4-86EF-4CF9-B23B-883B22144FB2}"/>
              </a:ext>
            </a:extLst>
          </p:cNvPr>
          <p:cNvCxnSpPr>
            <a:stCxn id="42" idx="4"/>
            <a:endCxn id="41" idx="0"/>
          </p:cNvCxnSpPr>
          <p:nvPr/>
        </p:nvCxnSpPr>
        <p:spPr>
          <a:xfrm>
            <a:off x="10477084" y="4275719"/>
            <a:ext cx="1" cy="593378"/>
          </a:xfrm>
          <a:prstGeom prst="line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cxnSp>
        <p:nvCxnSpPr>
          <p:cNvPr id="61" name="直接连接符 60">
            <a:extLst>
              <a:ext uri="{FF2B5EF4-FFF2-40B4-BE49-F238E27FC236}">
                <a16:creationId xmlns:a16="http://schemas.microsoft.com/office/drawing/2014/main" id="{A546AC82-CD45-40FD-8087-712847663280}"/>
              </a:ext>
            </a:extLst>
          </p:cNvPr>
          <p:cNvCxnSpPr>
            <a:stCxn id="41" idx="3"/>
            <a:endCxn id="43" idx="7"/>
          </p:cNvCxnSpPr>
          <p:nvPr/>
        </p:nvCxnSpPr>
        <p:spPr>
          <a:xfrm flipH="1">
            <a:off x="10116749" y="4982404"/>
            <a:ext cx="319128" cy="669432"/>
          </a:xfrm>
          <a:prstGeom prst="line">
            <a:avLst/>
          </a:prstGeom>
          <a:noFill/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62" name="椭圆 61">
            <a:extLst>
              <a:ext uri="{FF2B5EF4-FFF2-40B4-BE49-F238E27FC236}">
                <a16:creationId xmlns:a16="http://schemas.microsoft.com/office/drawing/2014/main" id="{1602C022-0DB8-4178-81E5-C2F06424B4DB}"/>
              </a:ext>
            </a:extLst>
          </p:cNvPr>
          <p:cNvSpPr/>
          <p:nvPr/>
        </p:nvSpPr>
        <p:spPr>
          <a:xfrm>
            <a:off x="2763404" y="3189481"/>
            <a:ext cx="116553" cy="132748"/>
          </a:xfrm>
          <a:prstGeom prst="ellipse">
            <a:avLst/>
          </a:prstGeom>
          <a:solidFill>
            <a:sysClr val="window" lastClr="FFFFFF"/>
          </a:solidFill>
          <a:ln w="285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inux Biolinum" panose="02000503000000000000" pitchFamily="2" charset="0"/>
              <a:ea typeface="等线" panose="02010600030101010101" pitchFamily="2" charset="-122"/>
              <a:cs typeface="Linux Biolinum" panose="02000503000000000000" pitchFamily="2" charset="0"/>
            </a:endParaRPr>
          </a:p>
        </p:txBody>
      </p:sp>
      <p:pic>
        <p:nvPicPr>
          <p:cNvPr id="63" name="图片 62">
            <a:extLst>
              <a:ext uri="{FF2B5EF4-FFF2-40B4-BE49-F238E27FC236}">
                <a16:creationId xmlns:a16="http://schemas.microsoft.com/office/drawing/2014/main" id="{330E748B-8605-44C2-84AF-0920BDF59B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29000"/>
                    </a14:imgEffect>
                    <a14:imgEffect>
                      <a14:saturation sat="66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18277" y="2804654"/>
            <a:ext cx="560095" cy="600169"/>
          </a:xfrm>
          <a:prstGeom prst="rect">
            <a:avLst/>
          </a:prstGeom>
        </p:spPr>
      </p:pic>
      <p:sp>
        <p:nvSpPr>
          <p:cNvPr id="65" name="矩形: 圆角 64">
            <a:extLst>
              <a:ext uri="{FF2B5EF4-FFF2-40B4-BE49-F238E27FC236}">
                <a16:creationId xmlns:a16="http://schemas.microsoft.com/office/drawing/2014/main" id="{D65AD718-C68B-4EBD-A607-65D73B73A393}"/>
              </a:ext>
            </a:extLst>
          </p:cNvPr>
          <p:cNvSpPr/>
          <p:nvPr/>
        </p:nvSpPr>
        <p:spPr>
          <a:xfrm>
            <a:off x="4359806" y="3676828"/>
            <a:ext cx="2396046" cy="148965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3600" dirty="0">
                <a:latin typeface="+mj-lt"/>
              </a:rPr>
              <a:t>?</a:t>
            </a:r>
            <a:endParaRPr lang="zh-CN" altLang="en-US" sz="3600" dirty="0">
              <a:latin typeface="+mj-lt"/>
            </a:endParaRPr>
          </a:p>
        </p:txBody>
      </p:sp>
      <p:sp>
        <p:nvSpPr>
          <p:cNvPr id="67" name="文本框 66">
            <a:extLst>
              <a:ext uri="{FF2B5EF4-FFF2-40B4-BE49-F238E27FC236}">
                <a16:creationId xmlns:a16="http://schemas.microsoft.com/office/drawing/2014/main" id="{1F384095-A0FF-4DAA-BC53-A938ABDD260A}"/>
              </a:ext>
            </a:extLst>
          </p:cNvPr>
          <p:cNvSpPr txBox="1"/>
          <p:nvPr/>
        </p:nvSpPr>
        <p:spPr>
          <a:xfrm>
            <a:off x="4359806" y="2764082"/>
            <a:ext cx="37943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0070C0"/>
                </a:solidFill>
              </a:rPr>
              <a:t>[Walter et al. 2009] [Wang et al. 2020]</a:t>
            </a:r>
            <a:endParaRPr lang="zh-CN" altLang="en-US" dirty="0">
              <a:solidFill>
                <a:srgbClr val="0070C0"/>
              </a:solidFill>
            </a:endParaRPr>
          </a:p>
        </p:txBody>
      </p:sp>
      <p:sp>
        <p:nvSpPr>
          <p:cNvPr id="68" name="文本框 67">
            <a:extLst>
              <a:ext uri="{FF2B5EF4-FFF2-40B4-BE49-F238E27FC236}">
                <a16:creationId xmlns:a16="http://schemas.microsoft.com/office/drawing/2014/main" id="{93975A9B-5FF8-4B60-A6F8-F04AD3CE8590}"/>
              </a:ext>
            </a:extLst>
          </p:cNvPr>
          <p:cNvSpPr txBox="1"/>
          <p:nvPr/>
        </p:nvSpPr>
        <p:spPr>
          <a:xfrm>
            <a:off x="8285539" y="2770219"/>
            <a:ext cx="17001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0070C0"/>
                </a:solidFill>
              </a:rPr>
              <a:t>[Fan et al. 2024]</a:t>
            </a:r>
            <a:endParaRPr lang="zh-CN" altLang="en-US" dirty="0">
              <a:solidFill>
                <a:srgbClr val="0070C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DC69356A-693E-416D-B23F-72E38F30AA1F}"/>
                  </a:ext>
                </a:extLst>
              </p:cNvPr>
              <p:cNvSpPr txBox="1"/>
              <p:nvPr/>
            </p:nvSpPr>
            <p:spPr>
              <a:xfrm>
                <a:off x="296693" y="3053153"/>
                <a:ext cx="11598613" cy="896720"/>
              </a:xfrm>
              <a:prstGeom prst="rect">
                <a:avLst/>
              </a:prstGeom>
              <a:solidFill>
                <a:schemeClr val="tx1">
                  <a:alpha val="68000"/>
                </a:schemeClr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zh-CN" sz="4800" b="0" i="1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Cambria Math" panose="02040503050406030204" pitchFamily="18" charset="0"/>
                        </a:rPr>
                        <m:t>𝑡</m:t>
                      </m:r>
                      <m:r>
                        <a:rPr lang="en-US" altLang="zh-CN" sz="4800" b="0" i="1" dirty="0" smtClean="0">
                          <a:solidFill>
                            <a:schemeClr val="bg1">
                              <a:lumMod val="65000"/>
                            </a:schemeClr>
                          </a:solidFill>
                          <a:effectLst/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CN" sz="4800" b="1" i="1" dirty="0" smtClean="0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4800" b="1" i="1" dirty="0" smtClean="0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𝒕</m:t>
                          </m:r>
                        </m:e>
                        <m:sub>
                          <m:r>
                            <a:rPr lang="en-US" altLang="zh-CN" sz="4800" b="1" i="0" dirty="0" smtClean="0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𝐭𝐮𝐩𝐥𝐞</m:t>
                          </m:r>
                          <m:r>
                            <a:rPr lang="en-US" altLang="zh-CN" sz="4800" b="1" i="0" dirty="0" smtClean="0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altLang="zh-CN" sz="4800" b="1" i="0" dirty="0" smtClean="0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𝐬𝐞𝐥𝐞𝐜𝐭𝐢𝐨𝐧</m:t>
                          </m:r>
                        </m:sub>
                      </m:sSub>
                      <m:r>
                        <a:rPr lang="en-US" altLang="zh-CN" sz="4800" b="1" i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Cambria Math" panose="02040503050406030204" pitchFamily="18" charset="0"/>
                        </a:rPr>
                        <m:t>+</m:t>
                      </m:r>
                      <m:d>
                        <m:dPr>
                          <m:begChr m:val="|"/>
                          <m:endChr m:val="|"/>
                          <m:ctrlPr>
                            <a:rPr lang="en-US" altLang="zh-CN" sz="4800" b="1" i="1" dirty="0" smtClean="0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altLang="zh-CN" sz="4800" b="1" i="0" dirty="0" smtClean="0">
                              <a:effectLst>
                                <a:outerShdw blurRad="38100" dist="38100" dir="2700000" algn="tl">
                                  <a:srgbClr val="000000">
                                    <a:alpha val="43137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𝐒</m:t>
                          </m:r>
                        </m:e>
                      </m:d>
                      <m:sSub>
                        <m:sSubPr>
                          <m:ctrlPr>
                            <a:rPr lang="en-US" altLang="zh-CN" sz="4800" i="1" dirty="0" smtClean="0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effectLst/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sz="4800" b="0" i="1" dirty="0" smtClean="0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altLang="zh-CN" sz="4800" b="0" i="1" dirty="0" smtClean="0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altLang="zh-CN" sz="4800" b="0" i="0" dirty="0" smtClean="0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solve</m:t>
                          </m:r>
                          <m:r>
                            <a:rPr lang="en-US" altLang="zh-CN" sz="4800" b="0" i="0" dirty="0" smtClean="0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altLang="zh-CN" sz="4800" b="0" i="0" dirty="0" smtClean="0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each</m:t>
                          </m:r>
                          <m:r>
                            <a:rPr lang="en-US" altLang="zh-CN" sz="4800" b="0" i="0" dirty="0" smtClean="0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altLang="zh-CN" sz="4800" b="0" i="0" dirty="0" smtClean="0">
                              <a:solidFill>
                                <a:schemeClr val="bg1">
                                  <a:lumMod val="65000"/>
                                </a:schemeClr>
                              </a:solidFill>
                              <a:effectLst/>
                              <a:latin typeface="Cambria Math" panose="02040503050406030204" pitchFamily="18" charset="0"/>
                            </a:rPr>
                            <m:t>tuple</m:t>
                          </m:r>
                        </m:sub>
                      </m:sSub>
                    </m:oMath>
                  </m:oMathPara>
                </a14:m>
                <a:endParaRPr lang="zh-CN" altLang="en-US" sz="48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DC69356A-693E-416D-B23F-72E38F30AA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6693" y="3053153"/>
                <a:ext cx="11598613" cy="89672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1795687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322"/>
    </mc:Choice>
    <mc:Fallback xmlns="">
      <p:transition spd="slow" advTm="273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/>
      <p:bldP spid="45" grpId="0"/>
      <p:bldP spid="46" grpId="0"/>
      <p:bldP spid="52" grpId="0" animBg="1"/>
      <p:bldP spid="53" grpId="0" animBg="1"/>
      <p:bldP spid="54" grpId="0" animBg="1"/>
      <p:bldP spid="55" grpId="0" animBg="1"/>
      <p:bldP spid="65" grpId="0" animBg="1"/>
      <p:bldP spid="67" grpId="0"/>
      <p:bldP spid="68" grpId="0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65EDE1-29F0-4F04-A848-455E2ECA0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Motivation: position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241C3D0-2169-4793-BFAB-D3456C4FCE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A triangle tuple’s caustics are in a small region</a:t>
            </a:r>
          </a:p>
          <a:p>
            <a:endParaRPr lang="en-US" altLang="zh-CN" dirty="0"/>
          </a:p>
          <a:p>
            <a:r>
              <a:rPr lang="en-US" altLang="zh-CN" dirty="0"/>
              <a:t>Example</a:t>
            </a:r>
          </a:p>
          <a:p>
            <a:pPr lvl="1"/>
            <a:r>
              <a:rPr lang="en-US" altLang="zh-CN" dirty="0"/>
              <a:t>From left to right</a:t>
            </a:r>
          </a:p>
          <a:p>
            <a:pPr lvl="1"/>
            <a:r>
              <a:rPr lang="en-US" altLang="zh-CN" dirty="0"/>
              <a:t>Need to solve </a:t>
            </a:r>
            <a:r>
              <a:rPr lang="en-US" altLang="zh-CN" dirty="0">
                <a:solidFill>
                  <a:srgbClr val="FF0000"/>
                </a:solidFill>
              </a:rPr>
              <a:t>at most </a:t>
            </a:r>
            <a:r>
              <a:rPr lang="en-US" altLang="zh-CN" dirty="0"/>
              <a:t>0, 2, 1 triangle tuples</a:t>
            </a:r>
          </a:p>
        </p:txBody>
      </p:sp>
      <p:sp>
        <p:nvSpPr>
          <p:cNvPr id="4" name="任意多边形: 形状 3">
            <a:extLst>
              <a:ext uri="{FF2B5EF4-FFF2-40B4-BE49-F238E27FC236}">
                <a16:creationId xmlns:a16="http://schemas.microsoft.com/office/drawing/2014/main" id="{31B02BAD-1827-4D44-BAFC-A6291525F7FB}"/>
              </a:ext>
            </a:extLst>
          </p:cNvPr>
          <p:cNvSpPr/>
          <p:nvPr/>
        </p:nvSpPr>
        <p:spPr>
          <a:xfrm>
            <a:off x="9363020" y="2475313"/>
            <a:ext cx="1507529" cy="3671223"/>
          </a:xfrm>
          <a:custGeom>
            <a:avLst/>
            <a:gdLst>
              <a:gd name="connsiteX0" fmla="*/ 421481 w 540544"/>
              <a:gd name="connsiteY0" fmla="*/ 0 h 1838325"/>
              <a:gd name="connsiteX1" fmla="*/ 19050 w 540544"/>
              <a:gd name="connsiteY1" fmla="*/ 650081 h 1838325"/>
              <a:gd name="connsiteX2" fmla="*/ 0 w 540544"/>
              <a:gd name="connsiteY2" fmla="*/ 1319212 h 1838325"/>
              <a:gd name="connsiteX3" fmla="*/ 214312 w 540544"/>
              <a:gd name="connsiteY3" fmla="*/ 1835944 h 1838325"/>
              <a:gd name="connsiteX4" fmla="*/ 540544 w 540544"/>
              <a:gd name="connsiteY4" fmla="*/ 1838325 h 1838325"/>
              <a:gd name="connsiteX5" fmla="*/ 200025 w 540544"/>
              <a:gd name="connsiteY5" fmla="*/ 1407319 h 1838325"/>
              <a:gd name="connsiteX6" fmla="*/ 340519 w 540544"/>
              <a:gd name="connsiteY6" fmla="*/ 502444 h 1838325"/>
              <a:gd name="connsiteX7" fmla="*/ 421481 w 540544"/>
              <a:gd name="connsiteY7" fmla="*/ 0 h 1838325"/>
              <a:gd name="connsiteX0" fmla="*/ 605816 w 724879"/>
              <a:gd name="connsiteY0" fmla="*/ 0 h 1865247"/>
              <a:gd name="connsiteX1" fmla="*/ 203385 w 724879"/>
              <a:gd name="connsiteY1" fmla="*/ 650081 h 1865247"/>
              <a:gd name="connsiteX2" fmla="*/ 184335 w 724879"/>
              <a:gd name="connsiteY2" fmla="*/ 1319212 h 1865247"/>
              <a:gd name="connsiteX3" fmla="*/ 0 w 724879"/>
              <a:gd name="connsiteY3" fmla="*/ 1865247 h 1865247"/>
              <a:gd name="connsiteX4" fmla="*/ 724879 w 724879"/>
              <a:gd name="connsiteY4" fmla="*/ 1838325 h 1865247"/>
              <a:gd name="connsiteX5" fmla="*/ 384360 w 724879"/>
              <a:gd name="connsiteY5" fmla="*/ 1407319 h 1865247"/>
              <a:gd name="connsiteX6" fmla="*/ 524854 w 724879"/>
              <a:gd name="connsiteY6" fmla="*/ 502444 h 1865247"/>
              <a:gd name="connsiteX7" fmla="*/ 605816 w 724879"/>
              <a:gd name="connsiteY7" fmla="*/ 0 h 1865247"/>
              <a:gd name="connsiteX0" fmla="*/ 605816 w 642141"/>
              <a:gd name="connsiteY0" fmla="*/ 0 h 1865247"/>
              <a:gd name="connsiteX1" fmla="*/ 203385 w 642141"/>
              <a:gd name="connsiteY1" fmla="*/ 650081 h 1865247"/>
              <a:gd name="connsiteX2" fmla="*/ 184335 w 642141"/>
              <a:gd name="connsiteY2" fmla="*/ 1319212 h 1865247"/>
              <a:gd name="connsiteX3" fmla="*/ 0 w 642141"/>
              <a:gd name="connsiteY3" fmla="*/ 1865247 h 1865247"/>
              <a:gd name="connsiteX4" fmla="*/ 642141 w 642141"/>
              <a:gd name="connsiteY4" fmla="*/ 1856640 h 1865247"/>
              <a:gd name="connsiteX5" fmla="*/ 384360 w 642141"/>
              <a:gd name="connsiteY5" fmla="*/ 1407319 h 1865247"/>
              <a:gd name="connsiteX6" fmla="*/ 524854 w 642141"/>
              <a:gd name="connsiteY6" fmla="*/ 502444 h 1865247"/>
              <a:gd name="connsiteX7" fmla="*/ 605816 w 642141"/>
              <a:gd name="connsiteY7" fmla="*/ 0 h 1865247"/>
              <a:gd name="connsiteX0" fmla="*/ 421481 w 457806"/>
              <a:gd name="connsiteY0" fmla="*/ 0 h 1856640"/>
              <a:gd name="connsiteX1" fmla="*/ 19050 w 457806"/>
              <a:gd name="connsiteY1" fmla="*/ 650081 h 1856640"/>
              <a:gd name="connsiteX2" fmla="*/ 0 w 457806"/>
              <a:gd name="connsiteY2" fmla="*/ 1319212 h 1856640"/>
              <a:gd name="connsiteX3" fmla="*/ 165421 w 457806"/>
              <a:gd name="connsiteY3" fmla="*/ 1850595 h 1856640"/>
              <a:gd name="connsiteX4" fmla="*/ 457806 w 457806"/>
              <a:gd name="connsiteY4" fmla="*/ 1856640 h 1856640"/>
              <a:gd name="connsiteX5" fmla="*/ 200025 w 457806"/>
              <a:gd name="connsiteY5" fmla="*/ 1407319 h 1856640"/>
              <a:gd name="connsiteX6" fmla="*/ 340519 w 457806"/>
              <a:gd name="connsiteY6" fmla="*/ 502444 h 1856640"/>
              <a:gd name="connsiteX7" fmla="*/ 421481 w 457806"/>
              <a:gd name="connsiteY7" fmla="*/ 0 h 1856640"/>
              <a:gd name="connsiteX0" fmla="*/ 421481 w 781237"/>
              <a:gd name="connsiteY0" fmla="*/ 0 h 1852977"/>
              <a:gd name="connsiteX1" fmla="*/ 19050 w 781237"/>
              <a:gd name="connsiteY1" fmla="*/ 650081 h 1852977"/>
              <a:gd name="connsiteX2" fmla="*/ 0 w 781237"/>
              <a:gd name="connsiteY2" fmla="*/ 1319212 h 1852977"/>
              <a:gd name="connsiteX3" fmla="*/ 165421 w 781237"/>
              <a:gd name="connsiteY3" fmla="*/ 1850595 h 1852977"/>
              <a:gd name="connsiteX4" fmla="*/ 781237 w 781237"/>
              <a:gd name="connsiteY4" fmla="*/ 1852977 h 1852977"/>
              <a:gd name="connsiteX5" fmla="*/ 200025 w 781237"/>
              <a:gd name="connsiteY5" fmla="*/ 1407319 h 1852977"/>
              <a:gd name="connsiteX6" fmla="*/ 340519 w 781237"/>
              <a:gd name="connsiteY6" fmla="*/ 502444 h 1852977"/>
              <a:gd name="connsiteX7" fmla="*/ 421481 w 781237"/>
              <a:gd name="connsiteY7" fmla="*/ 0 h 1852977"/>
              <a:gd name="connsiteX0" fmla="*/ 421481 w 781237"/>
              <a:gd name="connsiteY0" fmla="*/ 0 h 1852977"/>
              <a:gd name="connsiteX1" fmla="*/ 19050 w 781237"/>
              <a:gd name="connsiteY1" fmla="*/ 650081 h 1852977"/>
              <a:gd name="connsiteX2" fmla="*/ 0 w 781237"/>
              <a:gd name="connsiteY2" fmla="*/ 1319212 h 1852977"/>
              <a:gd name="connsiteX3" fmla="*/ 297050 w 781237"/>
              <a:gd name="connsiteY3" fmla="*/ 1846932 h 1852977"/>
              <a:gd name="connsiteX4" fmla="*/ 781237 w 781237"/>
              <a:gd name="connsiteY4" fmla="*/ 1852977 h 1852977"/>
              <a:gd name="connsiteX5" fmla="*/ 200025 w 781237"/>
              <a:gd name="connsiteY5" fmla="*/ 1407319 h 1852977"/>
              <a:gd name="connsiteX6" fmla="*/ 340519 w 781237"/>
              <a:gd name="connsiteY6" fmla="*/ 502444 h 1852977"/>
              <a:gd name="connsiteX7" fmla="*/ 421481 w 781237"/>
              <a:gd name="connsiteY7" fmla="*/ 0 h 18529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81237" h="1852977">
                <a:moveTo>
                  <a:pt x="421481" y="0"/>
                </a:moveTo>
                <a:lnTo>
                  <a:pt x="19050" y="650081"/>
                </a:lnTo>
                <a:lnTo>
                  <a:pt x="0" y="1319212"/>
                </a:lnTo>
                <a:lnTo>
                  <a:pt x="297050" y="1846932"/>
                </a:lnTo>
                <a:lnTo>
                  <a:pt x="781237" y="1852977"/>
                </a:lnTo>
                <a:lnTo>
                  <a:pt x="200025" y="1407319"/>
                </a:lnTo>
                <a:lnTo>
                  <a:pt x="340519" y="502444"/>
                </a:lnTo>
                <a:lnTo>
                  <a:pt x="421481" y="0"/>
                </a:lnTo>
                <a:close/>
              </a:path>
            </a:pathLst>
          </a:custGeom>
          <a:solidFill>
            <a:srgbClr val="36AFCE">
              <a:alpha val="50000"/>
            </a:srgbClr>
          </a:solidFill>
          <a:ln>
            <a:noFill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2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inux Biolinum" panose="02000503000000000000" pitchFamily="2" charset="0"/>
              <a:ea typeface="等线" panose="02010600030101010101" pitchFamily="2" charset="-122"/>
              <a:cs typeface="Linux Biolinum" panose="02000503000000000000" pitchFamily="2" charset="0"/>
            </a:endParaRPr>
          </a:p>
        </p:txBody>
      </p:sp>
      <p:sp>
        <p:nvSpPr>
          <p:cNvPr id="5" name="直角三角形 4">
            <a:extLst>
              <a:ext uri="{FF2B5EF4-FFF2-40B4-BE49-F238E27FC236}">
                <a16:creationId xmlns:a16="http://schemas.microsoft.com/office/drawing/2014/main" id="{7D0CF28F-7F28-4F63-998B-D5C1F61F88EE}"/>
              </a:ext>
            </a:extLst>
          </p:cNvPr>
          <p:cNvSpPr/>
          <p:nvPr/>
        </p:nvSpPr>
        <p:spPr>
          <a:xfrm rot="3891980">
            <a:off x="9581428" y="3505847"/>
            <a:ext cx="427613" cy="648014"/>
          </a:xfrm>
          <a:prstGeom prst="rtTriangle">
            <a:avLst/>
          </a:prstGeom>
          <a:solidFill>
            <a:srgbClr val="36AFCE"/>
          </a:solidFill>
          <a:ln w="19050" cap="flat" cmpd="sng" algn="ctr">
            <a:solidFill>
              <a:srgbClr val="36AFCE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inux Biolinum" panose="02000503000000000000" pitchFamily="2" charset="0"/>
              <a:ea typeface="等线" panose="02010600030101010101" pitchFamily="2" charset="-122"/>
              <a:cs typeface="Linux Biolinum" panose="02000503000000000000" pitchFamily="2" charset="0"/>
            </a:endParaRPr>
          </a:p>
        </p:txBody>
      </p:sp>
      <p:sp>
        <p:nvSpPr>
          <p:cNvPr id="6" name="直角三角形 5">
            <a:extLst>
              <a:ext uri="{FF2B5EF4-FFF2-40B4-BE49-F238E27FC236}">
                <a16:creationId xmlns:a16="http://schemas.microsoft.com/office/drawing/2014/main" id="{0C0B4C2E-D44E-4471-BDD2-0E69A0E2D93F}"/>
              </a:ext>
            </a:extLst>
          </p:cNvPr>
          <p:cNvSpPr/>
          <p:nvPr/>
        </p:nvSpPr>
        <p:spPr>
          <a:xfrm rot="1108811">
            <a:off x="9456081" y="4554911"/>
            <a:ext cx="416479" cy="665338"/>
          </a:xfrm>
          <a:prstGeom prst="rtTriangle">
            <a:avLst/>
          </a:prstGeom>
          <a:solidFill>
            <a:srgbClr val="36AFCE"/>
          </a:solidFill>
          <a:ln w="19050" cap="flat" cmpd="sng" algn="ctr">
            <a:solidFill>
              <a:srgbClr val="36AFCE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inux Biolinum" panose="02000503000000000000" pitchFamily="2" charset="0"/>
              <a:ea typeface="等线" panose="02010600030101010101" pitchFamily="2" charset="-122"/>
              <a:cs typeface="Linux Biolinum" panose="02000503000000000000" pitchFamily="2" charset="0"/>
            </a:endParaRPr>
          </a:p>
        </p:txBody>
      </p:sp>
      <p:sp>
        <p:nvSpPr>
          <p:cNvPr id="7" name="直角三角形 6">
            <a:extLst>
              <a:ext uri="{FF2B5EF4-FFF2-40B4-BE49-F238E27FC236}">
                <a16:creationId xmlns:a16="http://schemas.microsoft.com/office/drawing/2014/main" id="{E27CFB28-7D53-4CBA-A14C-3B1C56A64558}"/>
              </a:ext>
            </a:extLst>
          </p:cNvPr>
          <p:cNvSpPr/>
          <p:nvPr/>
        </p:nvSpPr>
        <p:spPr>
          <a:xfrm rot="400356">
            <a:off x="10209819" y="3647891"/>
            <a:ext cx="426594" cy="387249"/>
          </a:xfrm>
          <a:prstGeom prst="rtTriangle">
            <a:avLst/>
          </a:prstGeom>
          <a:solidFill>
            <a:srgbClr val="FF7C80"/>
          </a:solidFill>
          <a:ln w="19050" cap="flat" cmpd="sng" algn="ctr">
            <a:solidFill>
              <a:srgbClr val="FF7C80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2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inux Biolinum" panose="02000503000000000000" pitchFamily="2" charset="0"/>
              <a:ea typeface="等线" panose="02010600030101010101" pitchFamily="2" charset="-122"/>
              <a:cs typeface="Linux Biolinum" panose="02000503000000000000" pitchFamily="2" charset="0"/>
            </a:endParaRPr>
          </a:p>
        </p:txBody>
      </p:sp>
      <p:sp>
        <p:nvSpPr>
          <p:cNvPr id="8" name="直角三角形 7">
            <a:extLst>
              <a:ext uri="{FF2B5EF4-FFF2-40B4-BE49-F238E27FC236}">
                <a16:creationId xmlns:a16="http://schemas.microsoft.com/office/drawing/2014/main" id="{A68E5014-7747-4128-971A-9C3F2944FA8C}"/>
              </a:ext>
            </a:extLst>
          </p:cNvPr>
          <p:cNvSpPr/>
          <p:nvPr/>
        </p:nvSpPr>
        <p:spPr>
          <a:xfrm rot="9611347">
            <a:off x="10012674" y="4749086"/>
            <a:ext cx="590722" cy="619973"/>
          </a:xfrm>
          <a:prstGeom prst="rtTriangle">
            <a:avLst/>
          </a:prstGeom>
          <a:solidFill>
            <a:srgbClr val="FF7C80"/>
          </a:solidFill>
          <a:ln w="19050" cap="flat" cmpd="sng" algn="ctr">
            <a:solidFill>
              <a:srgbClr val="FF7C80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2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inux Biolinum" panose="02000503000000000000" pitchFamily="2" charset="0"/>
              <a:ea typeface="等线" panose="02010600030101010101" pitchFamily="2" charset="-122"/>
              <a:cs typeface="Linux Biolinum" panose="02000503000000000000" pitchFamily="2" charset="0"/>
            </a:endParaRPr>
          </a:p>
        </p:txBody>
      </p:sp>
      <p:sp>
        <p:nvSpPr>
          <p:cNvPr id="9" name="任意多边形: 形状 8">
            <a:extLst>
              <a:ext uri="{FF2B5EF4-FFF2-40B4-BE49-F238E27FC236}">
                <a16:creationId xmlns:a16="http://schemas.microsoft.com/office/drawing/2014/main" id="{BB48EF0C-48CF-4721-958D-ABCA3AB2E1A3}"/>
              </a:ext>
            </a:extLst>
          </p:cNvPr>
          <p:cNvSpPr/>
          <p:nvPr/>
        </p:nvSpPr>
        <p:spPr>
          <a:xfrm>
            <a:off x="9906763" y="2511486"/>
            <a:ext cx="1364497" cy="3647995"/>
          </a:xfrm>
          <a:custGeom>
            <a:avLst/>
            <a:gdLst>
              <a:gd name="connsiteX0" fmla="*/ 136525 w 411162"/>
              <a:gd name="connsiteY0" fmla="*/ 0 h 1827213"/>
              <a:gd name="connsiteX1" fmla="*/ 171450 w 411162"/>
              <a:gd name="connsiteY1" fmla="*/ 566738 h 1827213"/>
              <a:gd name="connsiteX2" fmla="*/ 150812 w 411162"/>
              <a:gd name="connsiteY2" fmla="*/ 749300 h 1827213"/>
              <a:gd name="connsiteX3" fmla="*/ 4762 w 411162"/>
              <a:gd name="connsiteY3" fmla="*/ 1184275 h 1827213"/>
              <a:gd name="connsiteX4" fmla="*/ 0 w 411162"/>
              <a:gd name="connsiteY4" fmla="*/ 1819275 h 1827213"/>
              <a:gd name="connsiteX5" fmla="*/ 350837 w 411162"/>
              <a:gd name="connsiteY5" fmla="*/ 1827213 h 1827213"/>
              <a:gd name="connsiteX6" fmla="*/ 411162 w 411162"/>
              <a:gd name="connsiteY6" fmla="*/ 1384300 h 1827213"/>
              <a:gd name="connsiteX7" fmla="*/ 301625 w 411162"/>
              <a:gd name="connsiteY7" fmla="*/ 1077913 h 1827213"/>
              <a:gd name="connsiteX8" fmla="*/ 381000 w 411162"/>
              <a:gd name="connsiteY8" fmla="*/ 787400 h 1827213"/>
              <a:gd name="connsiteX9" fmla="*/ 136525 w 411162"/>
              <a:gd name="connsiteY9" fmla="*/ 0 h 1827213"/>
              <a:gd name="connsiteX0" fmla="*/ 136525 w 711876"/>
              <a:gd name="connsiteY0" fmla="*/ 0 h 1827213"/>
              <a:gd name="connsiteX1" fmla="*/ 171450 w 711876"/>
              <a:gd name="connsiteY1" fmla="*/ 566738 h 1827213"/>
              <a:gd name="connsiteX2" fmla="*/ 150812 w 711876"/>
              <a:gd name="connsiteY2" fmla="*/ 749300 h 1827213"/>
              <a:gd name="connsiteX3" fmla="*/ 4762 w 711876"/>
              <a:gd name="connsiteY3" fmla="*/ 1184275 h 1827213"/>
              <a:gd name="connsiteX4" fmla="*/ 0 w 711876"/>
              <a:gd name="connsiteY4" fmla="*/ 1819275 h 1827213"/>
              <a:gd name="connsiteX5" fmla="*/ 711876 w 711876"/>
              <a:gd name="connsiteY5" fmla="*/ 1827213 h 1827213"/>
              <a:gd name="connsiteX6" fmla="*/ 411162 w 711876"/>
              <a:gd name="connsiteY6" fmla="*/ 1384300 h 1827213"/>
              <a:gd name="connsiteX7" fmla="*/ 301625 w 711876"/>
              <a:gd name="connsiteY7" fmla="*/ 1077913 h 1827213"/>
              <a:gd name="connsiteX8" fmla="*/ 381000 w 711876"/>
              <a:gd name="connsiteY8" fmla="*/ 787400 h 1827213"/>
              <a:gd name="connsiteX9" fmla="*/ 136525 w 711876"/>
              <a:gd name="connsiteY9" fmla="*/ 0 h 1827213"/>
              <a:gd name="connsiteX0" fmla="*/ 131769 w 707120"/>
              <a:gd name="connsiteY0" fmla="*/ 0 h 1841253"/>
              <a:gd name="connsiteX1" fmla="*/ 166694 w 707120"/>
              <a:gd name="connsiteY1" fmla="*/ 566738 h 1841253"/>
              <a:gd name="connsiteX2" fmla="*/ 146056 w 707120"/>
              <a:gd name="connsiteY2" fmla="*/ 749300 h 1841253"/>
              <a:gd name="connsiteX3" fmla="*/ 6 w 707120"/>
              <a:gd name="connsiteY3" fmla="*/ 1184275 h 1841253"/>
              <a:gd name="connsiteX4" fmla="*/ 329957 w 707120"/>
              <a:gd name="connsiteY4" fmla="*/ 1841253 h 1841253"/>
              <a:gd name="connsiteX5" fmla="*/ 707120 w 707120"/>
              <a:gd name="connsiteY5" fmla="*/ 1827213 h 1841253"/>
              <a:gd name="connsiteX6" fmla="*/ 406406 w 707120"/>
              <a:gd name="connsiteY6" fmla="*/ 1384300 h 1841253"/>
              <a:gd name="connsiteX7" fmla="*/ 296869 w 707120"/>
              <a:gd name="connsiteY7" fmla="*/ 1077913 h 1841253"/>
              <a:gd name="connsiteX8" fmla="*/ 376244 w 707120"/>
              <a:gd name="connsiteY8" fmla="*/ 787400 h 1841253"/>
              <a:gd name="connsiteX9" fmla="*/ 131769 w 707120"/>
              <a:gd name="connsiteY9" fmla="*/ 0 h 1841253"/>
              <a:gd name="connsiteX0" fmla="*/ 131775 w 707126"/>
              <a:gd name="connsiteY0" fmla="*/ 0 h 1841253"/>
              <a:gd name="connsiteX1" fmla="*/ 166700 w 707126"/>
              <a:gd name="connsiteY1" fmla="*/ 566738 h 1841253"/>
              <a:gd name="connsiteX2" fmla="*/ 146062 w 707126"/>
              <a:gd name="connsiteY2" fmla="*/ 749300 h 1841253"/>
              <a:gd name="connsiteX3" fmla="*/ 12 w 707126"/>
              <a:gd name="connsiteY3" fmla="*/ 1184275 h 1841253"/>
              <a:gd name="connsiteX4" fmla="*/ 329963 w 707126"/>
              <a:gd name="connsiteY4" fmla="*/ 1841253 h 1841253"/>
              <a:gd name="connsiteX5" fmla="*/ 707126 w 707126"/>
              <a:gd name="connsiteY5" fmla="*/ 1827213 h 1841253"/>
              <a:gd name="connsiteX6" fmla="*/ 406412 w 707126"/>
              <a:gd name="connsiteY6" fmla="*/ 1384300 h 1841253"/>
              <a:gd name="connsiteX7" fmla="*/ 296875 w 707126"/>
              <a:gd name="connsiteY7" fmla="*/ 1077913 h 1841253"/>
              <a:gd name="connsiteX8" fmla="*/ 376250 w 707126"/>
              <a:gd name="connsiteY8" fmla="*/ 787400 h 1841253"/>
              <a:gd name="connsiteX9" fmla="*/ 131775 w 707126"/>
              <a:gd name="connsiteY9" fmla="*/ 0 h 1841253"/>
              <a:gd name="connsiteX0" fmla="*/ 131763 w 707114"/>
              <a:gd name="connsiteY0" fmla="*/ 0 h 1841253"/>
              <a:gd name="connsiteX1" fmla="*/ 166688 w 707114"/>
              <a:gd name="connsiteY1" fmla="*/ 566738 h 1841253"/>
              <a:gd name="connsiteX2" fmla="*/ 146050 w 707114"/>
              <a:gd name="connsiteY2" fmla="*/ 749300 h 1841253"/>
              <a:gd name="connsiteX3" fmla="*/ 0 w 707114"/>
              <a:gd name="connsiteY3" fmla="*/ 1184275 h 1841253"/>
              <a:gd name="connsiteX4" fmla="*/ 329951 w 707114"/>
              <a:gd name="connsiteY4" fmla="*/ 1841253 h 1841253"/>
              <a:gd name="connsiteX5" fmla="*/ 707114 w 707114"/>
              <a:gd name="connsiteY5" fmla="*/ 1827213 h 1841253"/>
              <a:gd name="connsiteX6" fmla="*/ 406400 w 707114"/>
              <a:gd name="connsiteY6" fmla="*/ 1384300 h 1841253"/>
              <a:gd name="connsiteX7" fmla="*/ 296863 w 707114"/>
              <a:gd name="connsiteY7" fmla="*/ 1077913 h 1841253"/>
              <a:gd name="connsiteX8" fmla="*/ 376238 w 707114"/>
              <a:gd name="connsiteY8" fmla="*/ 787400 h 1841253"/>
              <a:gd name="connsiteX9" fmla="*/ 131763 w 707114"/>
              <a:gd name="connsiteY9" fmla="*/ 0 h 1841253"/>
              <a:gd name="connsiteX0" fmla="*/ 131763 w 707114"/>
              <a:gd name="connsiteY0" fmla="*/ 0 h 1841253"/>
              <a:gd name="connsiteX1" fmla="*/ 166688 w 707114"/>
              <a:gd name="connsiteY1" fmla="*/ 566738 h 1841253"/>
              <a:gd name="connsiteX2" fmla="*/ 146050 w 707114"/>
              <a:gd name="connsiteY2" fmla="*/ 749300 h 1841253"/>
              <a:gd name="connsiteX3" fmla="*/ 0 w 707114"/>
              <a:gd name="connsiteY3" fmla="*/ 1184275 h 1841253"/>
              <a:gd name="connsiteX4" fmla="*/ 329951 w 707114"/>
              <a:gd name="connsiteY4" fmla="*/ 1841253 h 1841253"/>
              <a:gd name="connsiteX5" fmla="*/ 707114 w 707114"/>
              <a:gd name="connsiteY5" fmla="*/ 1827213 h 1841253"/>
              <a:gd name="connsiteX6" fmla="*/ 406400 w 707114"/>
              <a:gd name="connsiteY6" fmla="*/ 1384300 h 1841253"/>
              <a:gd name="connsiteX7" fmla="*/ 296863 w 707114"/>
              <a:gd name="connsiteY7" fmla="*/ 1077913 h 1841253"/>
              <a:gd name="connsiteX8" fmla="*/ 376238 w 707114"/>
              <a:gd name="connsiteY8" fmla="*/ 787400 h 1841253"/>
              <a:gd name="connsiteX9" fmla="*/ 131763 w 707114"/>
              <a:gd name="connsiteY9" fmla="*/ 0 h 18412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07114" h="1841253">
                <a:moveTo>
                  <a:pt x="131763" y="0"/>
                </a:moveTo>
                <a:lnTo>
                  <a:pt x="166688" y="566738"/>
                </a:lnTo>
                <a:lnTo>
                  <a:pt x="146050" y="749300"/>
                </a:lnTo>
                <a:lnTo>
                  <a:pt x="0" y="1184275"/>
                </a:lnTo>
                <a:cubicBezTo>
                  <a:pt x="272953" y="1780547"/>
                  <a:pt x="53237" y="1292599"/>
                  <a:pt x="329951" y="1841253"/>
                </a:cubicBezTo>
                <a:lnTo>
                  <a:pt x="707114" y="1827213"/>
                </a:lnTo>
                <a:lnTo>
                  <a:pt x="406400" y="1384300"/>
                </a:lnTo>
                <a:lnTo>
                  <a:pt x="296863" y="1077913"/>
                </a:lnTo>
                <a:lnTo>
                  <a:pt x="376238" y="787400"/>
                </a:lnTo>
                <a:lnTo>
                  <a:pt x="131763" y="0"/>
                </a:lnTo>
                <a:close/>
              </a:path>
            </a:pathLst>
          </a:custGeom>
          <a:solidFill>
            <a:srgbClr val="FF7C80">
              <a:alpha val="50000"/>
            </a:srgbClr>
          </a:solidFill>
          <a:ln>
            <a:noFill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2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inux Biolinum" panose="02000503000000000000" pitchFamily="2" charset="0"/>
              <a:ea typeface="等线" panose="02010600030101010101" pitchFamily="2" charset="-122"/>
              <a:cs typeface="Linux Biolinum" panose="02000503000000000000" pitchFamily="2" charset="0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0E5BA762-25FF-4AD4-A457-514AE56DDCA9}"/>
              </a:ext>
            </a:extLst>
          </p:cNvPr>
          <p:cNvSpPr/>
          <p:nvPr/>
        </p:nvSpPr>
        <p:spPr>
          <a:xfrm>
            <a:off x="8746985" y="6077796"/>
            <a:ext cx="2780423" cy="104739"/>
          </a:xfrm>
          <a:prstGeom prst="rect">
            <a:avLst/>
          </a:prstGeom>
          <a:solidFill>
            <a:sysClr val="windowText" lastClr="000000"/>
          </a:solidFill>
          <a:ln w="12700" cap="flat" cmpd="sng" algn="ctr">
            <a:solidFill>
              <a:sysClr val="windowText" lastClr="000000">
                <a:shade val="50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2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inux Biolinum" panose="02000503000000000000" pitchFamily="2" charset="0"/>
              <a:ea typeface="等线" panose="02010600030101010101" pitchFamily="2" charset="-122"/>
              <a:cs typeface="Linux Biolinum" panose="02000503000000000000" pitchFamily="2" charset="0"/>
            </a:endParaRPr>
          </a:p>
        </p:txBody>
      </p:sp>
      <p:sp>
        <p:nvSpPr>
          <p:cNvPr id="11" name="椭圆 10">
            <a:extLst>
              <a:ext uri="{FF2B5EF4-FFF2-40B4-BE49-F238E27FC236}">
                <a16:creationId xmlns:a16="http://schemas.microsoft.com/office/drawing/2014/main" id="{6A3D63AE-C245-4374-8F1A-F5EB6AC42B5F}"/>
              </a:ext>
            </a:extLst>
          </p:cNvPr>
          <p:cNvSpPr/>
          <p:nvPr/>
        </p:nvSpPr>
        <p:spPr>
          <a:xfrm>
            <a:off x="10013439" y="2461156"/>
            <a:ext cx="247517" cy="248220"/>
          </a:xfrm>
          <a:prstGeom prst="ellipse">
            <a:avLst/>
          </a:prstGeom>
          <a:solidFill>
            <a:sysClr val="window" lastClr="FFFFFF"/>
          </a:solidFill>
          <a:ln w="285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39" tIns="45721" rIns="91439" bIns="4572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>
              <a:defRPr/>
            </a:pPr>
            <a:endParaRPr lang="zh-CN" altLang="en-US" sz="4000" kern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874B410C-8AE9-4DC8-BF1E-1E6A682479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9000"/>
                    </a14:imgEffect>
                    <a14:imgEffect>
                      <a14:saturation sat="66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00426" y="2433093"/>
            <a:ext cx="609332" cy="638979"/>
          </a:xfrm>
          <a:prstGeom prst="rect">
            <a:avLst/>
          </a:prstGeom>
        </p:spPr>
      </p:pic>
      <p:sp>
        <p:nvSpPr>
          <p:cNvPr id="14" name="椭圆 13">
            <a:extLst>
              <a:ext uri="{FF2B5EF4-FFF2-40B4-BE49-F238E27FC236}">
                <a16:creationId xmlns:a16="http://schemas.microsoft.com/office/drawing/2014/main" id="{A3B73EAB-1CA6-408C-A9D0-70250E4484D2}"/>
              </a:ext>
            </a:extLst>
          </p:cNvPr>
          <p:cNvSpPr/>
          <p:nvPr/>
        </p:nvSpPr>
        <p:spPr>
          <a:xfrm>
            <a:off x="8944640" y="6013715"/>
            <a:ext cx="220726" cy="232900"/>
          </a:xfrm>
          <a:prstGeom prst="ellipse">
            <a:avLst/>
          </a:prstGeom>
          <a:solidFill>
            <a:sysClr val="window" lastClr="FFFFFF"/>
          </a:solidFill>
          <a:ln w="571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inux Biolinum" panose="02000503000000000000" pitchFamily="2" charset="0"/>
              <a:ea typeface="等线" panose="02010600030101010101" pitchFamily="2" charset="-122"/>
              <a:cs typeface="Linux Biolinum" panose="02000503000000000000" pitchFamily="2" charset="0"/>
            </a:endParaRPr>
          </a:p>
        </p:txBody>
      </p:sp>
      <p:sp>
        <p:nvSpPr>
          <p:cNvPr id="15" name="椭圆 14">
            <a:extLst>
              <a:ext uri="{FF2B5EF4-FFF2-40B4-BE49-F238E27FC236}">
                <a16:creationId xmlns:a16="http://schemas.microsoft.com/office/drawing/2014/main" id="{004A53F3-B992-47F8-8662-49B9025C626A}"/>
              </a:ext>
            </a:extLst>
          </p:cNvPr>
          <p:cNvSpPr/>
          <p:nvPr/>
        </p:nvSpPr>
        <p:spPr>
          <a:xfrm>
            <a:off x="10547104" y="6013715"/>
            <a:ext cx="220726" cy="232900"/>
          </a:xfrm>
          <a:prstGeom prst="ellipse">
            <a:avLst/>
          </a:prstGeom>
          <a:solidFill>
            <a:sysClr val="window" lastClr="FFFFFF"/>
          </a:solidFill>
          <a:ln w="571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inux Biolinum" panose="02000503000000000000" pitchFamily="2" charset="0"/>
              <a:ea typeface="等线" panose="02010600030101010101" pitchFamily="2" charset="-122"/>
              <a:cs typeface="Linux Biolinum" panose="02000503000000000000" pitchFamily="2" charset="0"/>
            </a:endParaRPr>
          </a:p>
        </p:txBody>
      </p:sp>
      <p:sp>
        <p:nvSpPr>
          <p:cNvPr id="16" name="椭圆 15">
            <a:extLst>
              <a:ext uri="{FF2B5EF4-FFF2-40B4-BE49-F238E27FC236}">
                <a16:creationId xmlns:a16="http://schemas.microsoft.com/office/drawing/2014/main" id="{C721C844-099A-4484-AC37-EA3431828F51}"/>
              </a:ext>
            </a:extLst>
          </p:cNvPr>
          <p:cNvSpPr/>
          <p:nvPr/>
        </p:nvSpPr>
        <p:spPr>
          <a:xfrm>
            <a:off x="11050534" y="6013715"/>
            <a:ext cx="220726" cy="232900"/>
          </a:xfrm>
          <a:prstGeom prst="ellipse">
            <a:avLst/>
          </a:prstGeom>
          <a:solidFill>
            <a:sysClr val="window" lastClr="FFFFFF"/>
          </a:solidFill>
          <a:ln w="571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inux Biolinum" panose="02000503000000000000" pitchFamily="2" charset="0"/>
              <a:ea typeface="等线" panose="02010600030101010101" pitchFamily="2" charset="-122"/>
              <a:cs typeface="Linux Biolinum" panose="02000503000000000000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54787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725"/>
    </mc:Choice>
    <mc:Fallback xmlns="">
      <p:transition spd="slow" advTm="177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65EDE1-29F0-4F04-A848-455E2ECA0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Motivation: irradiance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241C3D0-2169-4793-BFAB-D3456C4FCE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dirty="0"/>
              <a:t>If the irradiance contribution is low</a:t>
            </a:r>
          </a:p>
          <a:p>
            <a:r>
              <a:rPr lang="en-US" altLang="zh-CN" dirty="0"/>
              <a:t>We can sample it with a small probability </a:t>
            </a:r>
          </a:p>
          <a:p>
            <a:r>
              <a:rPr lang="en-US" altLang="zh-CN" dirty="0"/>
              <a:t>Without introducing evident noise</a:t>
            </a:r>
            <a:endParaRPr lang="zh-CN" altLang="en-US" dirty="0"/>
          </a:p>
        </p:txBody>
      </p:sp>
      <p:sp>
        <p:nvSpPr>
          <p:cNvPr id="4" name="任意多边形: 形状 3">
            <a:extLst>
              <a:ext uri="{FF2B5EF4-FFF2-40B4-BE49-F238E27FC236}">
                <a16:creationId xmlns:a16="http://schemas.microsoft.com/office/drawing/2014/main" id="{7E0C29D0-84B2-446B-A4CC-3CFE8DA2995F}"/>
              </a:ext>
            </a:extLst>
          </p:cNvPr>
          <p:cNvSpPr/>
          <p:nvPr/>
        </p:nvSpPr>
        <p:spPr>
          <a:xfrm>
            <a:off x="9363020" y="2475313"/>
            <a:ext cx="1507529" cy="3671223"/>
          </a:xfrm>
          <a:custGeom>
            <a:avLst/>
            <a:gdLst>
              <a:gd name="connsiteX0" fmla="*/ 421481 w 540544"/>
              <a:gd name="connsiteY0" fmla="*/ 0 h 1838325"/>
              <a:gd name="connsiteX1" fmla="*/ 19050 w 540544"/>
              <a:gd name="connsiteY1" fmla="*/ 650081 h 1838325"/>
              <a:gd name="connsiteX2" fmla="*/ 0 w 540544"/>
              <a:gd name="connsiteY2" fmla="*/ 1319212 h 1838325"/>
              <a:gd name="connsiteX3" fmla="*/ 214312 w 540544"/>
              <a:gd name="connsiteY3" fmla="*/ 1835944 h 1838325"/>
              <a:gd name="connsiteX4" fmla="*/ 540544 w 540544"/>
              <a:gd name="connsiteY4" fmla="*/ 1838325 h 1838325"/>
              <a:gd name="connsiteX5" fmla="*/ 200025 w 540544"/>
              <a:gd name="connsiteY5" fmla="*/ 1407319 h 1838325"/>
              <a:gd name="connsiteX6" fmla="*/ 340519 w 540544"/>
              <a:gd name="connsiteY6" fmla="*/ 502444 h 1838325"/>
              <a:gd name="connsiteX7" fmla="*/ 421481 w 540544"/>
              <a:gd name="connsiteY7" fmla="*/ 0 h 1838325"/>
              <a:gd name="connsiteX0" fmla="*/ 605816 w 724879"/>
              <a:gd name="connsiteY0" fmla="*/ 0 h 1865247"/>
              <a:gd name="connsiteX1" fmla="*/ 203385 w 724879"/>
              <a:gd name="connsiteY1" fmla="*/ 650081 h 1865247"/>
              <a:gd name="connsiteX2" fmla="*/ 184335 w 724879"/>
              <a:gd name="connsiteY2" fmla="*/ 1319212 h 1865247"/>
              <a:gd name="connsiteX3" fmla="*/ 0 w 724879"/>
              <a:gd name="connsiteY3" fmla="*/ 1865247 h 1865247"/>
              <a:gd name="connsiteX4" fmla="*/ 724879 w 724879"/>
              <a:gd name="connsiteY4" fmla="*/ 1838325 h 1865247"/>
              <a:gd name="connsiteX5" fmla="*/ 384360 w 724879"/>
              <a:gd name="connsiteY5" fmla="*/ 1407319 h 1865247"/>
              <a:gd name="connsiteX6" fmla="*/ 524854 w 724879"/>
              <a:gd name="connsiteY6" fmla="*/ 502444 h 1865247"/>
              <a:gd name="connsiteX7" fmla="*/ 605816 w 724879"/>
              <a:gd name="connsiteY7" fmla="*/ 0 h 1865247"/>
              <a:gd name="connsiteX0" fmla="*/ 605816 w 642141"/>
              <a:gd name="connsiteY0" fmla="*/ 0 h 1865247"/>
              <a:gd name="connsiteX1" fmla="*/ 203385 w 642141"/>
              <a:gd name="connsiteY1" fmla="*/ 650081 h 1865247"/>
              <a:gd name="connsiteX2" fmla="*/ 184335 w 642141"/>
              <a:gd name="connsiteY2" fmla="*/ 1319212 h 1865247"/>
              <a:gd name="connsiteX3" fmla="*/ 0 w 642141"/>
              <a:gd name="connsiteY3" fmla="*/ 1865247 h 1865247"/>
              <a:gd name="connsiteX4" fmla="*/ 642141 w 642141"/>
              <a:gd name="connsiteY4" fmla="*/ 1856640 h 1865247"/>
              <a:gd name="connsiteX5" fmla="*/ 384360 w 642141"/>
              <a:gd name="connsiteY5" fmla="*/ 1407319 h 1865247"/>
              <a:gd name="connsiteX6" fmla="*/ 524854 w 642141"/>
              <a:gd name="connsiteY6" fmla="*/ 502444 h 1865247"/>
              <a:gd name="connsiteX7" fmla="*/ 605816 w 642141"/>
              <a:gd name="connsiteY7" fmla="*/ 0 h 1865247"/>
              <a:gd name="connsiteX0" fmla="*/ 421481 w 457806"/>
              <a:gd name="connsiteY0" fmla="*/ 0 h 1856640"/>
              <a:gd name="connsiteX1" fmla="*/ 19050 w 457806"/>
              <a:gd name="connsiteY1" fmla="*/ 650081 h 1856640"/>
              <a:gd name="connsiteX2" fmla="*/ 0 w 457806"/>
              <a:gd name="connsiteY2" fmla="*/ 1319212 h 1856640"/>
              <a:gd name="connsiteX3" fmla="*/ 165421 w 457806"/>
              <a:gd name="connsiteY3" fmla="*/ 1850595 h 1856640"/>
              <a:gd name="connsiteX4" fmla="*/ 457806 w 457806"/>
              <a:gd name="connsiteY4" fmla="*/ 1856640 h 1856640"/>
              <a:gd name="connsiteX5" fmla="*/ 200025 w 457806"/>
              <a:gd name="connsiteY5" fmla="*/ 1407319 h 1856640"/>
              <a:gd name="connsiteX6" fmla="*/ 340519 w 457806"/>
              <a:gd name="connsiteY6" fmla="*/ 502444 h 1856640"/>
              <a:gd name="connsiteX7" fmla="*/ 421481 w 457806"/>
              <a:gd name="connsiteY7" fmla="*/ 0 h 1856640"/>
              <a:gd name="connsiteX0" fmla="*/ 421481 w 781237"/>
              <a:gd name="connsiteY0" fmla="*/ 0 h 1852977"/>
              <a:gd name="connsiteX1" fmla="*/ 19050 w 781237"/>
              <a:gd name="connsiteY1" fmla="*/ 650081 h 1852977"/>
              <a:gd name="connsiteX2" fmla="*/ 0 w 781237"/>
              <a:gd name="connsiteY2" fmla="*/ 1319212 h 1852977"/>
              <a:gd name="connsiteX3" fmla="*/ 165421 w 781237"/>
              <a:gd name="connsiteY3" fmla="*/ 1850595 h 1852977"/>
              <a:gd name="connsiteX4" fmla="*/ 781237 w 781237"/>
              <a:gd name="connsiteY4" fmla="*/ 1852977 h 1852977"/>
              <a:gd name="connsiteX5" fmla="*/ 200025 w 781237"/>
              <a:gd name="connsiteY5" fmla="*/ 1407319 h 1852977"/>
              <a:gd name="connsiteX6" fmla="*/ 340519 w 781237"/>
              <a:gd name="connsiteY6" fmla="*/ 502444 h 1852977"/>
              <a:gd name="connsiteX7" fmla="*/ 421481 w 781237"/>
              <a:gd name="connsiteY7" fmla="*/ 0 h 1852977"/>
              <a:gd name="connsiteX0" fmla="*/ 421481 w 781237"/>
              <a:gd name="connsiteY0" fmla="*/ 0 h 1852977"/>
              <a:gd name="connsiteX1" fmla="*/ 19050 w 781237"/>
              <a:gd name="connsiteY1" fmla="*/ 650081 h 1852977"/>
              <a:gd name="connsiteX2" fmla="*/ 0 w 781237"/>
              <a:gd name="connsiteY2" fmla="*/ 1319212 h 1852977"/>
              <a:gd name="connsiteX3" fmla="*/ 297050 w 781237"/>
              <a:gd name="connsiteY3" fmla="*/ 1846932 h 1852977"/>
              <a:gd name="connsiteX4" fmla="*/ 781237 w 781237"/>
              <a:gd name="connsiteY4" fmla="*/ 1852977 h 1852977"/>
              <a:gd name="connsiteX5" fmla="*/ 200025 w 781237"/>
              <a:gd name="connsiteY5" fmla="*/ 1407319 h 1852977"/>
              <a:gd name="connsiteX6" fmla="*/ 340519 w 781237"/>
              <a:gd name="connsiteY6" fmla="*/ 502444 h 1852977"/>
              <a:gd name="connsiteX7" fmla="*/ 421481 w 781237"/>
              <a:gd name="connsiteY7" fmla="*/ 0 h 18529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81237" h="1852977">
                <a:moveTo>
                  <a:pt x="421481" y="0"/>
                </a:moveTo>
                <a:lnTo>
                  <a:pt x="19050" y="650081"/>
                </a:lnTo>
                <a:lnTo>
                  <a:pt x="0" y="1319212"/>
                </a:lnTo>
                <a:lnTo>
                  <a:pt x="297050" y="1846932"/>
                </a:lnTo>
                <a:lnTo>
                  <a:pt x="781237" y="1852977"/>
                </a:lnTo>
                <a:lnTo>
                  <a:pt x="200025" y="1407319"/>
                </a:lnTo>
                <a:lnTo>
                  <a:pt x="340519" y="502444"/>
                </a:lnTo>
                <a:lnTo>
                  <a:pt x="421481" y="0"/>
                </a:lnTo>
                <a:close/>
              </a:path>
            </a:pathLst>
          </a:custGeom>
          <a:solidFill>
            <a:srgbClr val="36AFCE">
              <a:alpha val="50000"/>
            </a:srgbClr>
          </a:solidFill>
          <a:ln>
            <a:noFill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2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inux Biolinum" panose="02000503000000000000" pitchFamily="2" charset="0"/>
              <a:ea typeface="等线" panose="02010600030101010101" pitchFamily="2" charset="-122"/>
              <a:cs typeface="Linux Biolinum" panose="02000503000000000000" pitchFamily="2" charset="0"/>
            </a:endParaRPr>
          </a:p>
        </p:txBody>
      </p:sp>
      <p:sp>
        <p:nvSpPr>
          <p:cNvPr id="5" name="直角三角形 4">
            <a:extLst>
              <a:ext uri="{FF2B5EF4-FFF2-40B4-BE49-F238E27FC236}">
                <a16:creationId xmlns:a16="http://schemas.microsoft.com/office/drawing/2014/main" id="{E149DCCA-CB76-4984-A03C-1A36DD55CA41}"/>
              </a:ext>
            </a:extLst>
          </p:cNvPr>
          <p:cNvSpPr/>
          <p:nvPr/>
        </p:nvSpPr>
        <p:spPr>
          <a:xfrm rot="3891980">
            <a:off x="9581428" y="3505847"/>
            <a:ext cx="427613" cy="648014"/>
          </a:xfrm>
          <a:prstGeom prst="rtTriangle">
            <a:avLst/>
          </a:prstGeom>
          <a:solidFill>
            <a:srgbClr val="36AFCE"/>
          </a:solidFill>
          <a:ln w="19050" cap="flat" cmpd="sng" algn="ctr">
            <a:solidFill>
              <a:srgbClr val="36AFCE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inux Biolinum" panose="02000503000000000000" pitchFamily="2" charset="0"/>
              <a:ea typeface="等线" panose="02010600030101010101" pitchFamily="2" charset="-122"/>
              <a:cs typeface="Linux Biolinum" panose="02000503000000000000" pitchFamily="2" charset="0"/>
            </a:endParaRPr>
          </a:p>
        </p:txBody>
      </p:sp>
      <p:sp>
        <p:nvSpPr>
          <p:cNvPr id="6" name="直角三角形 5">
            <a:extLst>
              <a:ext uri="{FF2B5EF4-FFF2-40B4-BE49-F238E27FC236}">
                <a16:creationId xmlns:a16="http://schemas.microsoft.com/office/drawing/2014/main" id="{B0579C4B-FCD8-43CE-8211-32E7F7DC1392}"/>
              </a:ext>
            </a:extLst>
          </p:cNvPr>
          <p:cNvSpPr/>
          <p:nvPr/>
        </p:nvSpPr>
        <p:spPr>
          <a:xfrm rot="1108811">
            <a:off x="9456081" y="4554911"/>
            <a:ext cx="416479" cy="665338"/>
          </a:xfrm>
          <a:prstGeom prst="rtTriangle">
            <a:avLst/>
          </a:prstGeom>
          <a:solidFill>
            <a:srgbClr val="36AFCE"/>
          </a:solidFill>
          <a:ln w="19050" cap="flat" cmpd="sng" algn="ctr">
            <a:solidFill>
              <a:srgbClr val="36AFCE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2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inux Biolinum" panose="02000503000000000000" pitchFamily="2" charset="0"/>
              <a:ea typeface="等线" panose="02010600030101010101" pitchFamily="2" charset="-122"/>
              <a:cs typeface="Linux Biolinum" panose="02000503000000000000" pitchFamily="2" charset="0"/>
            </a:endParaRPr>
          </a:p>
        </p:txBody>
      </p:sp>
      <p:sp>
        <p:nvSpPr>
          <p:cNvPr id="7" name="直角三角形 6">
            <a:extLst>
              <a:ext uri="{FF2B5EF4-FFF2-40B4-BE49-F238E27FC236}">
                <a16:creationId xmlns:a16="http://schemas.microsoft.com/office/drawing/2014/main" id="{FBBC8198-F5B8-494E-9093-B8BC6D562F6D}"/>
              </a:ext>
            </a:extLst>
          </p:cNvPr>
          <p:cNvSpPr/>
          <p:nvPr/>
        </p:nvSpPr>
        <p:spPr>
          <a:xfrm rot="400356">
            <a:off x="10209819" y="3647891"/>
            <a:ext cx="426594" cy="387249"/>
          </a:xfrm>
          <a:prstGeom prst="rtTriangle">
            <a:avLst/>
          </a:prstGeom>
          <a:solidFill>
            <a:srgbClr val="FF7C80"/>
          </a:solidFill>
          <a:ln w="19050" cap="flat" cmpd="sng" algn="ctr">
            <a:solidFill>
              <a:srgbClr val="FF7C80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2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inux Biolinum" panose="02000503000000000000" pitchFamily="2" charset="0"/>
              <a:ea typeface="等线" panose="02010600030101010101" pitchFamily="2" charset="-122"/>
              <a:cs typeface="Linux Biolinum" panose="02000503000000000000" pitchFamily="2" charset="0"/>
            </a:endParaRPr>
          </a:p>
        </p:txBody>
      </p:sp>
      <p:sp>
        <p:nvSpPr>
          <p:cNvPr id="8" name="直角三角形 7">
            <a:extLst>
              <a:ext uri="{FF2B5EF4-FFF2-40B4-BE49-F238E27FC236}">
                <a16:creationId xmlns:a16="http://schemas.microsoft.com/office/drawing/2014/main" id="{896AF1BF-1AB1-4739-8FE4-BCAE41E7CD8F}"/>
              </a:ext>
            </a:extLst>
          </p:cNvPr>
          <p:cNvSpPr/>
          <p:nvPr/>
        </p:nvSpPr>
        <p:spPr>
          <a:xfrm rot="9611347">
            <a:off x="10012674" y="4749086"/>
            <a:ext cx="590722" cy="619973"/>
          </a:xfrm>
          <a:prstGeom prst="rtTriangle">
            <a:avLst/>
          </a:prstGeom>
          <a:solidFill>
            <a:srgbClr val="FF7C80"/>
          </a:solidFill>
          <a:ln w="19050" cap="flat" cmpd="sng" algn="ctr">
            <a:solidFill>
              <a:srgbClr val="FF7C80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2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inux Biolinum" panose="02000503000000000000" pitchFamily="2" charset="0"/>
              <a:ea typeface="等线" panose="02010600030101010101" pitchFamily="2" charset="-122"/>
              <a:cs typeface="Linux Biolinum" panose="02000503000000000000" pitchFamily="2" charset="0"/>
            </a:endParaRPr>
          </a:p>
        </p:txBody>
      </p:sp>
      <p:sp>
        <p:nvSpPr>
          <p:cNvPr id="9" name="任意多边形: 形状 8">
            <a:extLst>
              <a:ext uri="{FF2B5EF4-FFF2-40B4-BE49-F238E27FC236}">
                <a16:creationId xmlns:a16="http://schemas.microsoft.com/office/drawing/2014/main" id="{C1E79AFA-9786-496A-AFA4-D84CB2FDB942}"/>
              </a:ext>
            </a:extLst>
          </p:cNvPr>
          <p:cNvSpPr/>
          <p:nvPr/>
        </p:nvSpPr>
        <p:spPr>
          <a:xfrm>
            <a:off x="9906763" y="2511486"/>
            <a:ext cx="1364497" cy="3647995"/>
          </a:xfrm>
          <a:custGeom>
            <a:avLst/>
            <a:gdLst>
              <a:gd name="connsiteX0" fmla="*/ 136525 w 411162"/>
              <a:gd name="connsiteY0" fmla="*/ 0 h 1827213"/>
              <a:gd name="connsiteX1" fmla="*/ 171450 w 411162"/>
              <a:gd name="connsiteY1" fmla="*/ 566738 h 1827213"/>
              <a:gd name="connsiteX2" fmla="*/ 150812 w 411162"/>
              <a:gd name="connsiteY2" fmla="*/ 749300 h 1827213"/>
              <a:gd name="connsiteX3" fmla="*/ 4762 w 411162"/>
              <a:gd name="connsiteY3" fmla="*/ 1184275 h 1827213"/>
              <a:gd name="connsiteX4" fmla="*/ 0 w 411162"/>
              <a:gd name="connsiteY4" fmla="*/ 1819275 h 1827213"/>
              <a:gd name="connsiteX5" fmla="*/ 350837 w 411162"/>
              <a:gd name="connsiteY5" fmla="*/ 1827213 h 1827213"/>
              <a:gd name="connsiteX6" fmla="*/ 411162 w 411162"/>
              <a:gd name="connsiteY6" fmla="*/ 1384300 h 1827213"/>
              <a:gd name="connsiteX7" fmla="*/ 301625 w 411162"/>
              <a:gd name="connsiteY7" fmla="*/ 1077913 h 1827213"/>
              <a:gd name="connsiteX8" fmla="*/ 381000 w 411162"/>
              <a:gd name="connsiteY8" fmla="*/ 787400 h 1827213"/>
              <a:gd name="connsiteX9" fmla="*/ 136525 w 411162"/>
              <a:gd name="connsiteY9" fmla="*/ 0 h 1827213"/>
              <a:gd name="connsiteX0" fmla="*/ 136525 w 711876"/>
              <a:gd name="connsiteY0" fmla="*/ 0 h 1827213"/>
              <a:gd name="connsiteX1" fmla="*/ 171450 w 711876"/>
              <a:gd name="connsiteY1" fmla="*/ 566738 h 1827213"/>
              <a:gd name="connsiteX2" fmla="*/ 150812 w 711876"/>
              <a:gd name="connsiteY2" fmla="*/ 749300 h 1827213"/>
              <a:gd name="connsiteX3" fmla="*/ 4762 w 711876"/>
              <a:gd name="connsiteY3" fmla="*/ 1184275 h 1827213"/>
              <a:gd name="connsiteX4" fmla="*/ 0 w 711876"/>
              <a:gd name="connsiteY4" fmla="*/ 1819275 h 1827213"/>
              <a:gd name="connsiteX5" fmla="*/ 711876 w 711876"/>
              <a:gd name="connsiteY5" fmla="*/ 1827213 h 1827213"/>
              <a:gd name="connsiteX6" fmla="*/ 411162 w 711876"/>
              <a:gd name="connsiteY6" fmla="*/ 1384300 h 1827213"/>
              <a:gd name="connsiteX7" fmla="*/ 301625 w 711876"/>
              <a:gd name="connsiteY7" fmla="*/ 1077913 h 1827213"/>
              <a:gd name="connsiteX8" fmla="*/ 381000 w 711876"/>
              <a:gd name="connsiteY8" fmla="*/ 787400 h 1827213"/>
              <a:gd name="connsiteX9" fmla="*/ 136525 w 711876"/>
              <a:gd name="connsiteY9" fmla="*/ 0 h 1827213"/>
              <a:gd name="connsiteX0" fmla="*/ 131769 w 707120"/>
              <a:gd name="connsiteY0" fmla="*/ 0 h 1841253"/>
              <a:gd name="connsiteX1" fmla="*/ 166694 w 707120"/>
              <a:gd name="connsiteY1" fmla="*/ 566738 h 1841253"/>
              <a:gd name="connsiteX2" fmla="*/ 146056 w 707120"/>
              <a:gd name="connsiteY2" fmla="*/ 749300 h 1841253"/>
              <a:gd name="connsiteX3" fmla="*/ 6 w 707120"/>
              <a:gd name="connsiteY3" fmla="*/ 1184275 h 1841253"/>
              <a:gd name="connsiteX4" fmla="*/ 329957 w 707120"/>
              <a:gd name="connsiteY4" fmla="*/ 1841253 h 1841253"/>
              <a:gd name="connsiteX5" fmla="*/ 707120 w 707120"/>
              <a:gd name="connsiteY5" fmla="*/ 1827213 h 1841253"/>
              <a:gd name="connsiteX6" fmla="*/ 406406 w 707120"/>
              <a:gd name="connsiteY6" fmla="*/ 1384300 h 1841253"/>
              <a:gd name="connsiteX7" fmla="*/ 296869 w 707120"/>
              <a:gd name="connsiteY7" fmla="*/ 1077913 h 1841253"/>
              <a:gd name="connsiteX8" fmla="*/ 376244 w 707120"/>
              <a:gd name="connsiteY8" fmla="*/ 787400 h 1841253"/>
              <a:gd name="connsiteX9" fmla="*/ 131769 w 707120"/>
              <a:gd name="connsiteY9" fmla="*/ 0 h 1841253"/>
              <a:gd name="connsiteX0" fmla="*/ 131775 w 707126"/>
              <a:gd name="connsiteY0" fmla="*/ 0 h 1841253"/>
              <a:gd name="connsiteX1" fmla="*/ 166700 w 707126"/>
              <a:gd name="connsiteY1" fmla="*/ 566738 h 1841253"/>
              <a:gd name="connsiteX2" fmla="*/ 146062 w 707126"/>
              <a:gd name="connsiteY2" fmla="*/ 749300 h 1841253"/>
              <a:gd name="connsiteX3" fmla="*/ 12 w 707126"/>
              <a:gd name="connsiteY3" fmla="*/ 1184275 h 1841253"/>
              <a:gd name="connsiteX4" fmla="*/ 329963 w 707126"/>
              <a:gd name="connsiteY4" fmla="*/ 1841253 h 1841253"/>
              <a:gd name="connsiteX5" fmla="*/ 707126 w 707126"/>
              <a:gd name="connsiteY5" fmla="*/ 1827213 h 1841253"/>
              <a:gd name="connsiteX6" fmla="*/ 406412 w 707126"/>
              <a:gd name="connsiteY6" fmla="*/ 1384300 h 1841253"/>
              <a:gd name="connsiteX7" fmla="*/ 296875 w 707126"/>
              <a:gd name="connsiteY7" fmla="*/ 1077913 h 1841253"/>
              <a:gd name="connsiteX8" fmla="*/ 376250 w 707126"/>
              <a:gd name="connsiteY8" fmla="*/ 787400 h 1841253"/>
              <a:gd name="connsiteX9" fmla="*/ 131775 w 707126"/>
              <a:gd name="connsiteY9" fmla="*/ 0 h 1841253"/>
              <a:gd name="connsiteX0" fmla="*/ 131763 w 707114"/>
              <a:gd name="connsiteY0" fmla="*/ 0 h 1841253"/>
              <a:gd name="connsiteX1" fmla="*/ 166688 w 707114"/>
              <a:gd name="connsiteY1" fmla="*/ 566738 h 1841253"/>
              <a:gd name="connsiteX2" fmla="*/ 146050 w 707114"/>
              <a:gd name="connsiteY2" fmla="*/ 749300 h 1841253"/>
              <a:gd name="connsiteX3" fmla="*/ 0 w 707114"/>
              <a:gd name="connsiteY3" fmla="*/ 1184275 h 1841253"/>
              <a:gd name="connsiteX4" fmla="*/ 329951 w 707114"/>
              <a:gd name="connsiteY4" fmla="*/ 1841253 h 1841253"/>
              <a:gd name="connsiteX5" fmla="*/ 707114 w 707114"/>
              <a:gd name="connsiteY5" fmla="*/ 1827213 h 1841253"/>
              <a:gd name="connsiteX6" fmla="*/ 406400 w 707114"/>
              <a:gd name="connsiteY6" fmla="*/ 1384300 h 1841253"/>
              <a:gd name="connsiteX7" fmla="*/ 296863 w 707114"/>
              <a:gd name="connsiteY7" fmla="*/ 1077913 h 1841253"/>
              <a:gd name="connsiteX8" fmla="*/ 376238 w 707114"/>
              <a:gd name="connsiteY8" fmla="*/ 787400 h 1841253"/>
              <a:gd name="connsiteX9" fmla="*/ 131763 w 707114"/>
              <a:gd name="connsiteY9" fmla="*/ 0 h 1841253"/>
              <a:gd name="connsiteX0" fmla="*/ 131763 w 707114"/>
              <a:gd name="connsiteY0" fmla="*/ 0 h 1841253"/>
              <a:gd name="connsiteX1" fmla="*/ 166688 w 707114"/>
              <a:gd name="connsiteY1" fmla="*/ 566738 h 1841253"/>
              <a:gd name="connsiteX2" fmla="*/ 146050 w 707114"/>
              <a:gd name="connsiteY2" fmla="*/ 749300 h 1841253"/>
              <a:gd name="connsiteX3" fmla="*/ 0 w 707114"/>
              <a:gd name="connsiteY3" fmla="*/ 1184275 h 1841253"/>
              <a:gd name="connsiteX4" fmla="*/ 329951 w 707114"/>
              <a:gd name="connsiteY4" fmla="*/ 1841253 h 1841253"/>
              <a:gd name="connsiteX5" fmla="*/ 707114 w 707114"/>
              <a:gd name="connsiteY5" fmla="*/ 1827213 h 1841253"/>
              <a:gd name="connsiteX6" fmla="*/ 406400 w 707114"/>
              <a:gd name="connsiteY6" fmla="*/ 1384300 h 1841253"/>
              <a:gd name="connsiteX7" fmla="*/ 296863 w 707114"/>
              <a:gd name="connsiteY7" fmla="*/ 1077913 h 1841253"/>
              <a:gd name="connsiteX8" fmla="*/ 376238 w 707114"/>
              <a:gd name="connsiteY8" fmla="*/ 787400 h 1841253"/>
              <a:gd name="connsiteX9" fmla="*/ 131763 w 707114"/>
              <a:gd name="connsiteY9" fmla="*/ 0 h 18412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07114" h="1841253">
                <a:moveTo>
                  <a:pt x="131763" y="0"/>
                </a:moveTo>
                <a:lnTo>
                  <a:pt x="166688" y="566738"/>
                </a:lnTo>
                <a:lnTo>
                  <a:pt x="146050" y="749300"/>
                </a:lnTo>
                <a:lnTo>
                  <a:pt x="0" y="1184275"/>
                </a:lnTo>
                <a:cubicBezTo>
                  <a:pt x="272953" y="1780547"/>
                  <a:pt x="53237" y="1292599"/>
                  <a:pt x="329951" y="1841253"/>
                </a:cubicBezTo>
                <a:lnTo>
                  <a:pt x="707114" y="1827213"/>
                </a:lnTo>
                <a:lnTo>
                  <a:pt x="406400" y="1384300"/>
                </a:lnTo>
                <a:lnTo>
                  <a:pt x="296863" y="1077913"/>
                </a:lnTo>
                <a:lnTo>
                  <a:pt x="376238" y="787400"/>
                </a:lnTo>
                <a:lnTo>
                  <a:pt x="131763" y="0"/>
                </a:lnTo>
                <a:close/>
              </a:path>
            </a:pathLst>
          </a:custGeom>
          <a:solidFill>
            <a:srgbClr val="FF7C80">
              <a:alpha val="19000"/>
            </a:srgbClr>
          </a:solidFill>
          <a:ln>
            <a:noFill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2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inux Biolinum" panose="02000503000000000000" pitchFamily="2" charset="0"/>
              <a:ea typeface="等线" panose="02010600030101010101" pitchFamily="2" charset="-122"/>
              <a:cs typeface="Linux Biolinum" panose="02000503000000000000" pitchFamily="2" charset="0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672AF5AF-0683-431D-977B-4D20449B2559}"/>
              </a:ext>
            </a:extLst>
          </p:cNvPr>
          <p:cNvSpPr/>
          <p:nvPr/>
        </p:nvSpPr>
        <p:spPr>
          <a:xfrm>
            <a:off x="8746985" y="6077796"/>
            <a:ext cx="2780423" cy="104739"/>
          </a:xfrm>
          <a:prstGeom prst="rect">
            <a:avLst/>
          </a:prstGeom>
          <a:solidFill>
            <a:sysClr val="windowText" lastClr="000000"/>
          </a:solidFill>
          <a:ln w="12700" cap="flat" cmpd="sng" algn="ctr">
            <a:solidFill>
              <a:sysClr val="windowText" lastClr="000000">
                <a:shade val="50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32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inux Biolinum" panose="02000503000000000000" pitchFamily="2" charset="0"/>
              <a:ea typeface="等线" panose="02010600030101010101" pitchFamily="2" charset="-122"/>
              <a:cs typeface="Linux Biolinum" panose="02000503000000000000" pitchFamily="2" charset="0"/>
            </a:endParaRPr>
          </a:p>
        </p:txBody>
      </p:sp>
      <p:sp>
        <p:nvSpPr>
          <p:cNvPr id="11" name="椭圆 10">
            <a:extLst>
              <a:ext uri="{FF2B5EF4-FFF2-40B4-BE49-F238E27FC236}">
                <a16:creationId xmlns:a16="http://schemas.microsoft.com/office/drawing/2014/main" id="{1F2B3E1B-136D-4F7B-B89B-F986584A09F6}"/>
              </a:ext>
            </a:extLst>
          </p:cNvPr>
          <p:cNvSpPr/>
          <p:nvPr/>
        </p:nvSpPr>
        <p:spPr>
          <a:xfrm>
            <a:off x="10013439" y="2461156"/>
            <a:ext cx="247517" cy="248220"/>
          </a:xfrm>
          <a:prstGeom prst="ellipse">
            <a:avLst/>
          </a:prstGeom>
          <a:solidFill>
            <a:sysClr val="window" lastClr="FFFFFF"/>
          </a:solidFill>
          <a:ln w="28575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91439" tIns="45721" rIns="91439" bIns="4572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>
              <a:defRPr/>
            </a:pPr>
            <a:endParaRPr lang="zh-CN" altLang="en-US" sz="4000" kern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62ECFF73-A435-4DC5-906C-4F2329D754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9000"/>
                    </a14:imgEffect>
                    <a14:imgEffect>
                      <a14:saturation sat="66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00426" y="2433093"/>
            <a:ext cx="609332" cy="638979"/>
          </a:xfrm>
          <a:prstGeom prst="rect">
            <a:avLst/>
          </a:prstGeom>
        </p:spPr>
      </p:pic>
      <p:sp>
        <p:nvSpPr>
          <p:cNvPr id="13" name="椭圆 12">
            <a:extLst>
              <a:ext uri="{FF2B5EF4-FFF2-40B4-BE49-F238E27FC236}">
                <a16:creationId xmlns:a16="http://schemas.microsoft.com/office/drawing/2014/main" id="{EF4F01ED-0D69-479C-98C0-E2F259A51DC3}"/>
              </a:ext>
            </a:extLst>
          </p:cNvPr>
          <p:cNvSpPr/>
          <p:nvPr/>
        </p:nvSpPr>
        <p:spPr>
          <a:xfrm>
            <a:off x="8944640" y="6013715"/>
            <a:ext cx="220726" cy="232900"/>
          </a:xfrm>
          <a:prstGeom prst="ellipse">
            <a:avLst/>
          </a:prstGeom>
          <a:solidFill>
            <a:sysClr val="window" lastClr="FFFFFF"/>
          </a:solidFill>
          <a:ln w="571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inux Biolinum" panose="02000503000000000000" pitchFamily="2" charset="0"/>
              <a:ea typeface="等线" panose="02010600030101010101" pitchFamily="2" charset="-122"/>
              <a:cs typeface="Linux Biolinum" panose="02000503000000000000" pitchFamily="2" charset="0"/>
            </a:endParaRPr>
          </a:p>
        </p:txBody>
      </p:sp>
      <p:sp>
        <p:nvSpPr>
          <p:cNvPr id="14" name="椭圆 13">
            <a:extLst>
              <a:ext uri="{FF2B5EF4-FFF2-40B4-BE49-F238E27FC236}">
                <a16:creationId xmlns:a16="http://schemas.microsoft.com/office/drawing/2014/main" id="{A8B87527-D916-4A22-A770-43D131D5902D}"/>
              </a:ext>
            </a:extLst>
          </p:cNvPr>
          <p:cNvSpPr/>
          <p:nvPr/>
        </p:nvSpPr>
        <p:spPr>
          <a:xfrm>
            <a:off x="10547104" y="6013715"/>
            <a:ext cx="220726" cy="232900"/>
          </a:xfrm>
          <a:prstGeom prst="ellipse">
            <a:avLst/>
          </a:prstGeom>
          <a:solidFill>
            <a:sysClr val="window" lastClr="FFFFFF"/>
          </a:solidFill>
          <a:ln w="571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inux Biolinum" panose="02000503000000000000" pitchFamily="2" charset="0"/>
              <a:ea typeface="等线" panose="02010600030101010101" pitchFamily="2" charset="-122"/>
              <a:cs typeface="Linux Biolinum" panose="02000503000000000000" pitchFamily="2" charset="0"/>
            </a:endParaRPr>
          </a:p>
        </p:txBody>
      </p:sp>
      <p:sp>
        <p:nvSpPr>
          <p:cNvPr id="15" name="椭圆 14">
            <a:extLst>
              <a:ext uri="{FF2B5EF4-FFF2-40B4-BE49-F238E27FC236}">
                <a16:creationId xmlns:a16="http://schemas.microsoft.com/office/drawing/2014/main" id="{F5B98410-1D6D-4A94-9E52-D6464C8CF087}"/>
              </a:ext>
            </a:extLst>
          </p:cNvPr>
          <p:cNvSpPr/>
          <p:nvPr/>
        </p:nvSpPr>
        <p:spPr>
          <a:xfrm>
            <a:off x="11050534" y="6013715"/>
            <a:ext cx="220726" cy="232900"/>
          </a:xfrm>
          <a:prstGeom prst="ellipse">
            <a:avLst/>
          </a:prstGeom>
          <a:solidFill>
            <a:sysClr val="window" lastClr="FFFFFF"/>
          </a:solidFill>
          <a:ln w="5715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Linux Biolinum" panose="02000503000000000000" pitchFamily="2" charset="0"/>
              <a:ea typeface="等线" panose="02010600030101010101" pitchFamily="2" charset="-122"/>
              <a:cs typeface="Linux Biolinum" panose="02000503000000000000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73178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773"/>
    </mc:Choice>
    <mc:Fallback xmlns="">
      <p:transition spd="slow" advTm="157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A5C89F1-E301-47CB-B897-D41CD0464E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/>
              <a:t>How to obtain bounds?</a:t>
            </a:r>
            <a:endParaRPr lang="zh-CN" altLang="en-US" dirty="0"/>
          </a:p>
        </p:txBody>
      </p:sp>
      <p:graphicFrame>
        <p:nvGraphicFramePr>
          <p:cNvPr id="6" name="内容占位符 5">
            <a:extLst>
              <a:ext uri="{FF2B5EF4-FFF2-40B4-BE49-F238E27FC236}">
                <a16:creationId xmlns:a16="http://schemas.microsoft.com/office/drawing/2014/main" id="{2B52D5E9-268A-4451-89A4-A4335218A5D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09068476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2197164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710"/>
    </mc:Choice>
    <mc:Fallback xmlns="">
      <p:transition spd="slow" advTm="217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5CA7A2C9-A041-4A32-A131-7FF5874013A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graphicEl>
                                              <a:dgm id="{5CA7A2C9-A041-4A32-A131-7FF5874013A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AEADBC7A-CAF7-4983-96D6-DFF7D4632C2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graphicEl>
                                              <a:dgm id="{AEADBC7A-CAF7-4983-96D6-DFF7D4632C2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0285F6B4-57EB-4DE1-A959-1FC9BEEAA2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>
                                            <p:graphicEl>
                                              <a:dgm id="{0285F6B4-57EB-4DE1-A959-1FC9BEEAA24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58EB4FD2-B85C-4E3F-955A-55A097478E4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>
                                            <p:graphicEl>
                                              <a:dgm id="{58EB4FD2-B85C-4E3F-955A-55A097478E4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C695A15E-A521-48F0-A16D-39CA332833E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>
                                            <p:graphicEl>
                                              <a:dgm id="{C695A15E-A521-48F0-A16D-39CA332833E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CD1AD57F-C46B-46D6-BC07-E2349305676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>
                                            <p:graphicEl>
                                              <a:dgm id="{CD1AD57F-C46B-46D6-BC07-E2349305676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" grpId="0">
        <p:bldSub>
          <a:bldDgm bld="one"/>
        </p:bldSub>
      </p:bldGraphic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4|0.8|0.4|2.5|3.2|0.5|1.3|1.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4|4.4|8.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9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5|0.9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.6|0.2|0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|0.3|1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7.5|2.5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|0.6|0.5|0.3|0.5|0.5|0.7|0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4.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9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6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|4.5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3">
      <a:majorFont>
        <a:latin typeface="Linux Biolinum"/>
        <a:ea typeface="等线 Light"/>
        <a:cs typeface=""/>
      </a:majorFont>
      <a:minorFont>
        <a:latin typeface="Linux Libertine"/>
        <a:ea typeface="等线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s2025">
      <a:dk1>
        <a:srgbClr val="000000"/>
      </a:dk1>
      <a:lt1>
        <a:srgbClr val="FFFFFF"/>
      </a:lt1>
      <a:dk2>
        <a:srgbClr val="01434F"/>
      </a:dk2>
      <a:lt2>
        <a:srgbClr val="007F92"/>
      </a:lt2>
      <a:accent1>
        <a:srgbClr val="00ADA7"/>
      </a:accent1>
      <a:accent2>
        <a:srgbClr val="69FFE8"/>
      </a:accent2>
      <a:accent3>
        <a:srgbClr val="00CDEC"/>
      </a:accent3>
      <a:accent4>
        <a:srgbClr val="00E300"/>
      </a:accent4>
      <a:accent5>
        <a:srgbClr val="7CFC00"/>
      </a:accent5>
      <a:accent6>
        <a:srgbClr val="FFF31C"/>
      </a:accent6>
      <a:hlink>
        <a:srgbClr val="00CCEC"/>
      </a:hlink>
      <a:folHlink>
        <a:srgbClr val="00CCEC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a:style>
    </a:spDef>
    <a:lnDef>
      <a:spPr>
        <a:ln>
          <a:solidFill>
            <a:schemeClr val="bg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rtlCol="0">
        <a:spAutoFit/>
      </a:bodyPr>
      <a:lstStyle>
        <a:defPPr marL="236538" indent="-236538" algn="l">
          <a:lnSpc>
            <a:spcPct val="130000"/>
          </a:lnSpc>
          <a:spcAft>
            <a:spcPts val="600"/>
          </a:spcAft>
          <a:buClr>
            <a:schemeClr val="accent4"/>
          </a:buClr>
          <a:buFont typeface="Arial" panose="020B0604020202020204" pitchFamily="34" charset="0"/>
          <a:buChar char="•"/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25572</TotalTime>
  <Words>657</Words>
  <Application>Microsoft Office PowerPoint</Application>
  <PresentationFormat>宽屏</PresentationFormat>
  <Paragraphs>144</Paragraphs>
  <Slides>36</Slides>
  <Notes>2</Notes>
  <HiddenSlides>0</HiddenSlides>
  <MMClips>2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36</vt:i4>
      </vt:variant>
    </vt:vector>
  </HeadingPairs>
  <TitlesOfParts>
    <vt:vector size="45" baseType="lpstr">
      <vt:lpstr>Calibri</vt:lpstr>
      <vt:lpstr>System Font Regular</vt:lpstr>
      <vt:lpstr>等线</vt:lpstr>
      <vt:lpstr>Linux Libertine</vt:lpstr>
      <vt:lpstr>Linux Biolinum</vt:lpstr>
      <vt:lpstr>Arial</vt:lpstr>
      <vt:lpstr>Cambria Math</vt:lpstr>
      <vt:lpstr>Office 主题​​</vt:lpstr>
      <vt:lpstr>Office Theme</vt:lpstr>
      <vt:lpstr>Bernstein Bounds for Caustics</vt:lpstr>
      <vt:lpstr>Rendering sharp caustics is difficult!</vt:lpstr>
      <vt:lpstr>Related works</vt:lpstr>
      <vt:lpstr>Manifold: deterministic init.</vt:lpstr>
      <vt:lpstr>Manifold: uniform stochastic sampling</vt:lpstr>
      <vt:lpstr>Deterministic search for specular paths</vt:lpstr>
      <vt:lpstr>Motivation: position</vt:lpstr>
      <vt:lpstr>Motivation: irradiance</vt:lpstr>
      <vt:lpstr>How to obtain bounds?</vt:lpstr>
      <vt:lpstr>Key idea: bound the range analytically</vt:lpstr>
      <vt:lpstr>Rendering phase: bound-driven sampling</vt:lpstr>
      <vt:lpstr>PRELIMINARIES</vt:lpstr>
      <vt:lpstr>Recap: Specular Polynomials [Fan et al. 2024]</vt:lpstr>
      <vt:lpstr>Bernstein polynomial basis</vt:lpstr>
      <vt:lpstr>Bounding the range of polynomials</vt:lpstr>
      <vt:lpstr>Bounding the range of rational functions</vt:lpstr>
      <vt:lpstr>METHODOLOGY</vt:lpstr>
      <vt:lpstr>Running examples (animation)</vt:lpstr>
      <vt:lpstr>Piecewise constant bounds</vt:lpstr>
      <vt:lpstr>Approximation with remainder variables</vt:lpstr>
      <vt:lpstr>Irradiance</vt:lpstr>
      <vt:lpstr>Irradiance</vt:lpstr>
      <vt:lpstr>Irradiance: implicit differentials</vt:lpstr>
      <vt:lpstr>Irradiance: differential remainder variables</vt:lpstr>
      <vt:lpstr>Multi-sample estimator with opt. variance bound</vt:lpstr>
      <vt:lpstr>Sample methods</vt:lpstr>
      <vt:lpstr>EVALUATIONS</vt:lpstr>
      <vt:lpstr>Single scattering</vt:lpstr>
      <vt:lpstr>Double scattering</vt:lpstr>
      <vt:lpstr>Realistic scenes</vt:lpstr>
      <vt:lpstr>Bounding tightness and validity</vt:lpstr>
      <vt:lpstr>Discussion: remainder variables</vt:lpstr>
      <vt:lpstr>Limitations: 3+ bounces</vt:lpstr>
      <vt:lpstr>Simplifying assumptions</vt:lpstr>
      <vt:lpstr>Summary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Bernstein Bounds for Caustics</dc:title>
  <dc:creator>Admin</dc:creator>
  <cp:lastModifiedBy>Admin</cp:lastModifiedBy>
  <cp:revision>96</cp:revision>
  <dcterms:created xsi:type="dcterms:W3CDTF">2025-06-25T07:15:18Z</dcterms:created>
  <dcterms:modified xsi:type="dcterms:W3CDTF">2025-08-11T19:13:01Z</dcterms:modified>
</cp:coreProperties>
</file>